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752" y="-9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agentownedrealty.com/" TargetMode="External"/><Relationship Id="rId13" Type="http://schemas.openxmlformats.org/officeDocument/2006/relationships/image" Target="../media/image10.jpg"/><Relationship Id="rId3" Type="http://schemas.openxmlformats.org/officeDocument/2006/relationships/image" Target="../media/image2.jpg"/><Relationship Id="rId7" Type="http://schemas.openxmlformats.org/officeDocument/2006/relationships/hyperlink" Target="mailto:dijohnsonsc@gmail.com" TargetMode="External"/><Relationship Id="rId12" Type="http://schemas.openxmlformats.org/officeDocument/2006/relationships/image" Target="../media/image9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8.jpg"/><Relationship Id="rId5" Type="http://schemas.openxmlformats.org/officeDocument/2006/relationships/image" Target="../media/image4.jpg"/><Relationship Id="rId15" Type="http://schemas.openxmlformats.org/officeDocument/2006/relationships/image" Target="../media/image12.jpg"/><Relationship Id="rId10" Type="http://schemas.openxmlformats.org/officeDocument/2006/relationships/image" Target="../media/image7.gif"/><Relationship Id="rId4" Type="http://schemas.openxmlformats.org/officeDocument/2006/relationships/image" Target="../media/image3.jpeg"/><Relationship Id="rId9" Type="http://schemas.openxmlformats.org/officeDocument/2006/relationships/image" Target="../media/image6.jpg"/><Relationship Id="rId1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15" r="10606"/>
          <a:stretch/>
        </p:blipFill>
        <p:spPr>
          <a:xfrm>
            <a:off x="2153777" y="16488"/>
            <a:ext cx="5618623" cy="35737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2693" y="4879130"/>
            <a:ext cx="7779598" cy="2590232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</a:rPr>
              <a:t>Dorchester II school district. Energy efficient </a:t>
            </a:r>
            <a:r>
              <a:rPr lang="en-US" sz="1600" dirty="0" err="1">
                <a:solidFill>
                  <a:schemeClr val="tx1"/>
                </a:solidFill>
                <a:latin typeface="Georgia" panose="02040502050405020303" pitchFamily="18" charset="0"/>
              </a:rPr>
              <a:t>Earthcraft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</a:rPr>
              <a:t> home. One story home w FROG on cul-de-sac. Spacious Master Down! Fireplace in the Large family room. Stainless Steel EAT in Kitchen. Frog has a large closet. Many upgrades, Cement siding and trey ceilings, ceiling fans, 9x14 SCREENED PORCH, Tiled bathrooms. Entertainment package -upgraded wiring, -5.1 in-ceiling surround sound in living room - Back porch has speakers wired to sound system - Flat screen TV mount with hidden cable access. The convenience of IRRIGATION. Walk to the Jr </a:t>
            </a:r>
            <a:r>
              <a:rPr lang="en-US" sz="1600" dirty="0" err="1">
                <a:solidFill>
                  <a:schemeClr val="tx1"/>
                </a:solidFill>
                <a:latin typeface="Georgia" panose="02040502050405020303" pitchFamily="18" charset="0"/>
              </a:rPr>
              <a:t>olympic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</a:rPr>
              <a:t> POOL! 15 minutes to Boeing and AFB. 10 </a:t>
            </a:r>
            <a:r>
              <a:rPr lang="en-US" sz="1600" dirty="0" err="1">
                <a:solidFill>
                  <a:schemeClr val="tx1"/>
                </a:solidFill>
                <a:latin typeface="Georgia" panose="02040502050405020303" pitchFamily="18" charset="0"/>
              </a:rPr>
              <a:t>mins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</a:rPr>
              <a:t> to Boeing Ladson. Interior of House being painted this week.</a:t>
            </a:r>
            <a:endParaRPr lang="en-US" sz="1600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314" b="6314"/>
          <a:stretch/>
        </p:blipFill>
        <p:spPr>
          <a:xfrm>
            <a:off x="2061755" y="3664699"/>
            <a:ext cx="1729017" cy="121615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10"/>
          <a:stretch/>
        </p:blipFill>
        <p:spPr>
          <a:xfrm>
            <a:off x="5933176" y="7543797"/>
            <a:ext cx="1738197" cy="121615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280"/>
          <a:stretch/>
        </p:blipFill>
        <p:spPr>
          <a:xfrm>
            <a:off x="4002055" y="3664699"/>
            <a:ext cx="1729017" cy="121615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455" y="3664698"/>
            <a:ext cx="1729017" cy="121615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3" name="Rectangle 12"/>
          <p:cNvSpPr/>
          <p:nvPr/>
        </p:nvSpPr>
        <p:spPr>
          <a:xfrm>
            <a:off x="-9094" y="8888849"/>
            <a:ext cx="777240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latin typeface="Georgia" panose="02040502050405020303" pitchFamily="18" charset="0"/>
              </a:rPr>
              <a:t>Di </a:t>
            </a:r>
            <a:r>
              <a:rPr lang="en-US" sz="1400" b="1" dirty="0" smtClean="0">
                <a:latin typeface="Georgia" panose="02040502050405020303" pitchFamily="18" charset="0"/>
              </a:rPr>
              <a:t>Johnson</a:t>
            </a:r>
          </a:p>
          <a:p>
            <a:pPr algn="ctr"/>
            <a:r>
              <a:rPr lang="en-US" sz="1400" b="1" dirty="0" smtClean="0">
                <a:latin typeface="Georgia" panose="02040502050405020303" pitchFamily="18" charset="0"/>
              </a:rPr>
              <a:t/>
            </a:r>
            <a:br>
              <a:rPr lang="en-US" sz="1400" b="1" dirty="0" smtClean="0">
                <a:latin typeface="Georgia" panose="02040502050405020303" pitchFamily="18" charset="0"/>
              </a:rPr>
            </a:br>
            <a:r>
              <a:rPr lang="en-US" sz="1400" dirty="0" smtClean="0"/>
              <a:t>843-270-6448</a:t>
            </a:r>
          </a:p>
          <a:p>
            <a:pPr algn="ctr"/>
            <a:r>
              <a:rPr lang="en-US" sz="1400" dirty="0" smtClean="0">
                <a:latin typeface="Georgia" panose="02040502050405020303" pitchFamily="18" charset="0"/>
                <a:hlinkClick r:id="rId7"/>
              </a:rPr>
              <a:t>dijohnsonsc@gmail.com</a:t>
            </a:r>
            <a:r>
              <a:rPr lang="en-US" sz="1400" dirty="0" smtClean="0">
                <a:latin typeface="Georgia" panose="02040502050405020303" pitchFamily="18" charset="0"/>
              </a:rPr>
              <a:t> </a:t>
            </a:r>
            <a:endParaRPr lang="en-US" sz="1400" dirty="0">
              <a:latin typeface="Georgia" panose="02040502050405020303" pitchFamily="18" charset="0"/>
            </a:endParaRPr>
          </a:p>
          <a:p>
            <a:pPr algn="ctr"/>
            <a:r>
              <a:rPr lang="en-US" sz="1400" dirty="0" smtClean="0">
                <a:latin typeface="Georgia" panose="02040502050405020303" pitchFamily="18" charset="0"/>
                <a:hlinkClick r:id="rId8"/>
              </a:rPr>
              <a:t>www.agentownedrealty.com</a:t>
            </a:r>
            <a:r>
              <a:rPr lang="en-US" sz="1400" dirty="0" smtClean="0">
                <a:latin typeface="Georgia" panose="02040502050405020303" pitchFamily="18" charset="0"/>
              </a:rPr>
              <a:t> </a:t>
            </a:r>
            <a:endParaRPr lang="en-US" sz="1400" dirty="0">
              <a:latin typeface="Georgia" panose="02040502050405020303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34200" y="9000510"/>
            <a:ext cx="737173" cy="9908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4165" y="8973847"/>
            <a:ext cx="1352870" cy="619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76405" y="9525000"/>
            <a:ext cx="182839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latin typeface="Georgia" panose="02040502050405020303" pitchFamily="18" charset="0"/>
              </a:rPr>
              <a:t>AgentOwned Premiere Group</a:t>
            </a:r>
          </a:p>
          <a:p>
            <a:pPr algn="ctr"/>
            <a:r>
              <a:rPr lang="en-US" sz="900" dirty="0">
                <a:latin typeface="Georgia" panose="02040502050405020303" pitchFamily="18" charset="0"/>
              </a:rPr>
              <a:t>100 Crowfield Blvd</a:t>
            </a:r>
          </a:p>
          <a:p>
            <a:pPr algn="ctr"/>
            <a:r>
              <a:rPr lang="en-US" sz="900" dirty="0">
                <a:latin typeface="Georgia" panose="02040502050405020303" pitchFamily="18" charset="0"/>
              </a:rPr>
              <a:t>Goose Creek, SC 29445</a:t>
            </a:r>
          </a:p>
        </p:txBody>
      </p:sp>
      <p:sp>
        <p:nvSpPr>
          <p:cNvPr id="5" name="Rectangle 4"/>
          <p:cNvSpPr/>
          <p:nvPr/>
        </p:nvSpPr>
        <p:spPr>
          <a:xfrm>
            <a:off x="-9094" y="16488"/>
            <a:ext cx="77724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3905 Bismarck </a:t>
            </a:r>
            <a:r>
              <a:rPr lang="en-US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Ct</a:t>
            </a:r>
            <a:endParaRPr lang="en-US" dirty="0" smtClean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Georgia" panose="02040502050405020303" pitchFamily="18" charset="0"/>
            </a:endParaRPr>
          </a:p>
          <a:p>
            <a:r>
              <a:rPr lang="en-US" sz="16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Indigo Palms</a:t>
            </a:r>
          </a:p>
          <a:p>
            <a:r>
              <a:rPr lang="en-US" sz="16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North </a:t>
            </a:r>
            <a:r>
              <a:rPr lang="en-US" sz="1600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Charleston</a:t>
            </a:r>
            <a:endParaRPr lang="en-US" sz="1600" dirty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Georgia" panose="02040502050405020303" pitchFamily="18" charset="0"/>
            </a:endParaRPr>
          </a:p>
          <a:p>
            <a:r>
              <a:rPr lang="en-US" sz="16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MLS# 15013646</a:t>
            </a:r>
          </a:p>
          <a:p>
            <a:r>
              <a:rPr lang="en-US" sz="16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$</a:t>
            </a:r>
            <a:r>
              <a:rPr lang="en-US" sz="1600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250,000</a:t>
            </a:r>
          </a:p>
          <a:p>
            <a:endParaRPr lang="en-US" sz="1100" dirty="0" smtClean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Georgia" panose="02040502050405020303" pitchFamily="18" charset="0"/>
            </a:endParaRPr>
          </a:p>
          <a:p>
            <a:r>
              <a:rPr lang="en-US" sz="1600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4 </a:t>
            </a:r>
            <a:r>
              <a:rPr lang="en-US" sz="1600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Beds | </a:t>
            </a:r>
            <a:r>
              <a:rPr lang="en-US" sz="1600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2 </a:t>
            </a:r>
            <a:r>
              <a:rPr lang="en-US" sz="1600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Baths</a:t>
            </a:r>
          </a:p>
          <a:p>
            <a:r>
              <a:rPr lang="en-US" sz="1600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2,420 </a:t>
            </a:r>
            <a:r>
              <a:rPr lang="en-US" sz="1600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Square Feet</a:t>
            </a:r>
            <a:endParaRPr lang="en-US" sz="1600" dirty="0"/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36" y="2000403"/>
            <a:ext cx="2073441" cy="158985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455" y="7543799"/>
            <a:ext cx="1738197" cy="121615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5" name="Picture 24"/>
          <p:cNvPicPr>
            <a:picLocks noChangeAspect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46"/>
          <a:stretch/>
        </p:blipFill>
        <p:spPr>
          <a:xfrm>
            <a:off x="2058695" y="7543797"/>
            <a:ext cx="1738197" cy="121615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6" name="Picture 25"/>
          <p:cNvPicPr>
            <a:picLocks noChangeAspect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46"/>
          <a:stretch/>
        </p:blipFill>
        <p:spPr>
          <a:xfrm>
            <a:off x="3995935" y="7543799"/>
            <a:ext cx="1738197" cy="121615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7" name="Picture 26"/>
          <p:cNvPicPr>
            <a:picLocks noChangeAspect="1"/>
          </p:cNvPicPr>
          <p:nvPr/>
        </p:nvPicPr>
        <p:blipFill rotWithShape="1"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42" b="-1290"/>
          <a:stretch/>
        </p:blipFill>
        <p:spPr>
          <a:xfrm>
            <a:off x="5942356" y="3664699"/>
            <a:ext cx="1729017" cy="121615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</TotalTime>
  <Words>159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atp1313@gmail.com</cp:lastModifiedBy>
  <cp:revision>20</cp:revision>
  <dcterms:created xsi:type="dcterms:W3CDTF">2006-08-16T00:00:00Z</dcterms:created>
  <dcterms:modified xsi:type="dcterms:W3CDTF">2015-05-27T20:04:57Z</dcterms:modified>
</cp:coreProperties>
</file>