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7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500"/>
            <a:ext cx="3636169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500"/>
            <a:ext cx="3637597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nate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1"/>
            <a:ext cx="8229600" cy="45720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3733800"/>
            <a:ext cx="82296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3910 Fifle Street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Carolina Park ~ Mount Pleasant, SC 29466 ~ MLS# 20004107 ~ $745,000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1363829" y="399847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nate@mattoneillteam.com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843-513-2038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505200" y="131547"/>
            <a:ext cx="32880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$2,500 Agent Bonus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5808954"/>
            <a:ext cx="7772400" cy="2631490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Carolina Park is a beautiful, 1,700 acre master-planned community, and has so much to offer! As a homeowner in Riverside at Carolina Park, you can enjoy large lots, gorgeous live oak trees, lots of common green space, and lovely architecture. Amenities include a zero-entry pool, clubhouse, pavilion, fenced-in park, playpark, 20 acre Bolden Lake, dog park, and walking trails. The Riverside Community has future plans for a pool, Wando River access, a kayak launch, and a crabbing dock. With a well thought out blend of shopping, dining, and close-by retail locations, Carolina Park offers an exclusive Park-like setting that is also close to schools, Isle of Palms, Sullivan's Island, and historic downtown Charleston. Come discover why Carolina Park is among the fastest-growing most dynamic neighborhoods in the Low Country. Schedule your private tour of 3910 Fifle Street and come see the exceptional value of this incredible home and community.</a:t>
            </a:r>
            <a:endParaRPr lang="en-US" sz="15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C113F9-8996-49A1-9A30-63AD2F89D716}"/>
              </a:ext>
            </a:extLst>
          </p:cNvPr>
          <p:cNvSpPr/>
          <p:nvPr/>
        </p:nvSpPr>
        <p:spPr>
          <a:xfrm>
            <a:off x="228601" y="66408"/>
            <a:ext cx="7766923" cy="461665"/>
          </a:xfrm>
          <a:prstGeom prst="rect">
            <a:avLst/>
          </a:prstGeom>
          <a:effectLst>
            <a:outerShdw blurRad="38100" dist="38100" dir="5400000" algn="ctr" rotWithShape="0">
              <a:schemeClr val="tx1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Open House Friday 3-6:30</a:t>
            </a:r>
            <a:endParaRPr lang="en-US" sz="2400" b="1" i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0D728736-915E-4FB6-B6E9-2CB5050E69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68" y="2828149"/>
            <a:ext cx="1600200" cy="795775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6088" y="8696825"/>
            <a:ext cx="1463040" cy="97840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4300" y="8696825"/>
            <a:ext cx="1463040" cy="97840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6982" y="8696825"/>
            <a:ext cx="1463040" cy="9784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DCE78BC-8C2D-48A7-803F-7DF5D15A3F7F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43407" y="8696825"/>
            <a:ext cx="1463040" cy="97840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05BDC1-782E-4328-9940-4C96D4481AC6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5194" y="8696825"/>
            <a:ext cx="1463040" cy="97840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5A36842-63E5-4FD6-8D6D-529D2005FC71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4174" y="4661101"/>
            <a:ext cx="1463040" cy="97840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4D9D19E-65F1-4487-AFC3-213B477DA8B9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2386" y="4661101"/>
            <a:ext cx="1463040" cy="97840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FEDB23D-E34E-430D-80C9-0F28881086EE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5068" y="4661101"/>
            <a:ext cx="1463040" cy="97840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F0B0D4A-8F95-4916-A1E7-B97A49AB899A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41493" y="4661101"/>
            <a:ext cx="1463040" cy="97840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34C40AC-781A-42E0-A17C-FEE9396EC001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3280" y="4661101"/>
            <a:ext cx="1463040" cy="97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233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58</cp:revision>
  <dcterms:created xsi:type="dcterms:W3CDTF">2006-08-16T00:00:00Z</dcterms:created>
  <dcterms:modified xsi:type="dcterms:W3CDTF">2020-06-18T16:09:48Z</dcterms:modified>
</cp:coreProperties>
</file>