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36"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6/24/2014</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6/24/2014</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6/24/2014</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6/24/2014</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6/24/2014</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6/24/2014</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6/24/2014</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jpg"/><Relationship Id="rId3" Type="http://schemas.openxmlformats.org/officeDocument/2006/relationships/image" Target="../media/image4.jpg"/><Relationship Id="rId7" Type="http://schemas.openxmlformats.org/officeDocument/2006/relationships/image" Target="../media/image8.jpg"/><Relationship Id="rId12" Type="http://schemas.openxmlformats.org/officeDocument/2006/relationships/image" Target="../media/image13.jp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g"/><Relationship Id="rId11" Type="http://schemas.openxmlformats.org/officeDocument/2006/relationships/image" Target="../media/image12.jpg"/><Relationship Id="rId5" Type="http://schemas.openxmlformats.org/officeDocument/2006/relationships/image" Target="../media/image6.jpg"/><Relationship Id="rId10" Type="http://schemas.openxmlformats.org/officeDocument/2006/relationships/image" Target="../media/image11.jpg"/><Relationship Id="rId4" Type="http://schemas.openxmlformats.org/officeDocument/2006/relationships/image" Target="../media/image5.jpg"/><Relationship Id="rId9" Type="http://schemas.openxmlformats.org/officeDocument/2006/relationships/image" Target="../media/image10.png"/><Relationship Id="rId14" Type="http://schemas.openxmlformats.org/officeDocument/2006/relationships/image" Target="../media/image1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620" y="8866472"/>
            <a:ext cx="1943100" cy="106070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7034" y="783132"/>
            <a:ext cx="4267200" cy="2438400"/>
          </a:xfrm>
        </p:spPr>
        <p:txBody>
          <a:bodyPr anchor="ctr">
            <a:noAutofit/>
          </a:bodyPr>
          <a:lstStyle/>
          <a:p>
            <a:r>
              <a:rPr lang="en-US" sz="2800" dirty="0">
                <a:solidFill>
                  <a:srgbClr val="FFFFFF"/>
                </a:solidFill>
                <a:effectLst>
                  <a:outerShdw blurRad="38100" dist="38100" dir="2700000" algn="tl">
                    <a:srgbClr val="000000">
                      <a:alpha val="43137"/>
                    </a:srgbClr>
                  </a:outerShdw>
                </a:effectLst>
              </a:rPr>
              <a:t>3912 Regal Oak Ln</a:t>
            </a:r>
            <a:r>
              <a:rPr lang="en-US" sz="2400" dirty="0">
                <a:solidFill>
                  <a:srgbClr val="FFFFFF"/>
                </a:solidFill>
                <a:effectLst>
                  <a:outerShdw blurRad="38100" dist="38100" dir="2700000" algn="tl">
                    <a:srgbClr val="000000">
                      <a:alpha val="43137"/>
                    </a:srgbClr>
                  </a:outerShdw>
                </a:effectLst>
              </a:rPr>
              <a:t/>
            </a:r>
            <a:br>
              <a:rPr lang="en-US" sz="2400" dirty="0">
                <a:solidFill>
                  <a:srgbClr val="FFFFFF"/>
                </a:solidFill>
                <a:effectLst>
                  <a:outerShdw blurRad="38100" dist="38100" dir="2700000" algn="tl">
                    <a:srgbClr val="000000">
                      <a:alpha val="43137"/>
                    </a:srgbClr>
                  </a:outerShdw>
                </a:effectLst>
              </a:rPr>
            </a:br>
            <a:r>
              <a:rPr lang="en-US" sz="2000" dirty="0">
                <a:solidFill>
                  <a:srgbClr val="FFFFFF"/>
                </a:solidFill>
                <a:effectLst>
                  <a:outerShdw blurRad="38100" dist="38100" dir="2700000" algn="tl">
                    <a:srgbClr val="000000">
                      <a:alpha val="43137"/>
                    </a:srgbClr>
                  </a:outerShdw>
                </a:effectLst>
              </a:rPr>
              <a:t>Gift </a:t>
            </a:r>
            <a:r>
              <a:rPr lang="en-US" sz="2000" dirty="0" smtClean="0">
                <a:solidFill>
                  <a:srgbClr val="FFFFFF"/>
                </a:solidFill>
                <a:effectLst>
                  <a:outerShdw blurRad="38100" dist="38100" dir="2700000" algn="tl">
                    <a:srgbClr val="000000">
                      <a:alpha val="43137"/>
                    </a:srgbClr>
                  </a:outerShdw>
                </a:effectLst>
              </a:rPr>
              <a:t>Plantation</a:t>
            </a:r>
            <a:br>
              <a:rPr lang="en-US" sz="2000" dirty="0" smtClean="0">
                <a:solidFill>
                  <a:srgbClr val="FFFFFF"/>
                </a:solidFill>
                <a:effectLst>
                  <a:outerShdw blurRad="38100" dist="38100" dir="2700000" algn="tl">
                    <a:srgbClr val="000000">
                      <a:alpha val="43137"/>
                    </a:srgbClr>
                  </a:outerShdw>
                </a:effectLst>
              </a:rPr>
            </a:br>
            <a:r>
              <a:rPr lang="en-US" sz="2000" dirty="0">
                <a:solidFill>
                  <a:srgbClr val="FFFFFF"/>
                </a:solidFill>
                <a:effectLst>
                  <a:outerShdw blurRad="38100" dist="38100" dir="2700000" algn="tl">
                    <a:srgbClr val="000000">
                      <a:alpha val="43137"/>
                    </a:srgbClr>
                  </a:outerShdw>
                </a:effectLst>
              </a:rPr>
              <a:t>Johns Island, </a:t>
            </a:r>
            <a:r>
              <a:rPr lang="en-US" sz="2000" dirty="0" smtClean="0">
                <a:solidFill>
                  <a:srgbClr val="FFFFFF"/>
                </a:solidFill>
                <a:effectLst>
                  <a:outerShdw blurRad="38100" dist="38100" dir="2700000" algn="tl">
                    <a:srgbClr val="000000">
                      <a:alpha val="43137"/>
                    </a:srgbClr>
                  </a:outerShdw>
                </a:effectLst>
              </a:rPr>
              <a:t>SC</a:t>
            </a:r>
            <a:br>
              <a:rPr lang="en-US" sz="2000" dirty="0" smtClean="0">
                <a:solidFill>
                  <a:srgbClr val="FFFFFF"/>
                </a:solidFill>
                <a:effectLst>
                  <a:outerShdw blurRad="38100" dist="38100" dir="2700000" algn="tl">
                    <a:srgbClr val="000000">
                      <a:alpha val="43137"/>
                    </a:srgbClr>
                  </a:outerShdw>
                </a:effectLst>
              </a:rPr>
            </a:br>
            <a:r>
              <a:rPr lang="en-US" sz="2000" dirty="0" smtClean="0">
                <a:solidFill>
                  <a:srgbClr val="FFFFFF"/>
                </a:solidFill>
                <a:effectLst>
                  <a:outerShdw blurRad="38100" dist="38100" dir="2700000" algn="tl">
                    <a:srgbClr val="000000">
                      <a:alpha val="43137"/>
                    </a:srgbClr>
                  </a:outerShdw>
                </a:effectLst>
              </a:rPr>
              <a:t>MLS</a:t>
            </a:r>
            <a:r>
              <a:rPr lang="en-US" sz="2000" dirty="0">
                <a:solidFill>
                  <a:srgbClr val="FFFFFF"/>
                </a:solidFill>
                <a:effectLst>
                  <a:outerShdw blurRad="38100" dist="38100" dir="2700000" algn="tl">
                    <a:srgbClr val="000000">
                      <a:alpha val="43137"/>
                    </a:srgbClr>
                  </a:outerShdw>
                </a:effectLst>
              </a:rPr>
              <a:t># </a:t>
            </a:r>
            <a:r>
              <a:rPr lang="en-US" sz="2000" dirty="0">
                <a:solidFill>
                  <a:srgbClr val="FFFFFF"/>
                </a:solidFill>
                <a:effectLst>
                  <a:outerShdw blurRad="38100" dist="38100" dir="2700000" algn="tl">
                    <a:srgbClr val="000000">
                      <a:alpha val="43137"/>
                    </a:srgbClr>
                  </a:outerShdw>
                </a:effectLst>
              </a:rPr>
              <a:t>1416337</a:t>
            </a:r>
            <a:r>
              <a:rPr lang="en-US" sz="2000" dirty="0">
                <a:solidFill>
                  <a:srgbClr val="FFFFFF"/>
                </a:solidFill>
                <a:effectLst>
                  <a:outerShdw blurRad="38100" dist="38100" dir="2700000" algn="tl">
                    <a:srgbClr val="000000">
                      <a:alpha val="43137"/>
                    </a:srgbClr>
                  </a:outerShdw>
                </a:effectLst>
              </a:rPr>
              <a:t/>
            </a:r>
            <a:br>
              <a:rPr lang="en-US" sz="2000" dirty="0">
                <a:solidFill>
                  <a:srgbClr val="FFFFFF"/>
                </a:solidFill>
                <a:effectLst>
                  <a:outerShdw blurRad="38100" dist="38100" dir="2700000" algn="tl">
                    <a:srgbClr val="000000">
                      <a:alpha val="43137"/>
                    </a:srgbClr>
                  </a:outerShdw>
                </a:effectLst>
              </a:rPr>
            </a:br>
            <a:r>
              <a:rPr lang="en-US" sz="2000" dirty="0" smtClean="0">
                <a:solidFill>
                  <a:srgbClr val="FFFFFF"/>
                </a:solidFill>
                <a:effectLst>
                  <a:outerShdw blurRad="38100" dist="38100" dir="2700000" algn="tl">
                    <a:srgbClr val="000000">
                      <a:alpha val="43137"/>
                    </a:srgbClr>
                  </a:outerShdw>
                </a:effectLst>
              </a:rPr>
              <a:t>$</a:t>
            </a:r>
            <a:r>
              <a:rPr lang="en-US" sz="2000" dirty="0" smtClean="0">
                <a:solidFill>
                  <a:srgbClr val="FFFFFF"/>
                </a:solidFill>
                <a:effectLst>
                  <a:outerShdw blurRad="38100" dist="38100" dir="2700000" algn="tl">
                    <a:srgbClr val="000000">
                      <a:alpha val="43137"/>
                    </a:srgbClr>
                  </a:outerShdw>
                </a:effectLst>
              </a:rPr>
              <a:t>460,000</a:t>
            </a:r>
            <a:r>
              <a:rPr lang="en-US" sz="2000" dirty="0">
                <a:solidFill>
                  <a:srgbClr val="FFFFFF"/>
                </a:solidFill>
                <a:effectLst>
                  <a:outerShdw blurRad="38100" dist="38100" dir="2700000" algn="tl">
                    <a:srgbClr val="000000">
                      <a:alpha val="43137"/>
                    </a:srgbClr>
                  </a:outerShdw>
                </a:effectLst>
              </a:rPr>
              <a:t/>
            </a:r>
            <a:br>
              <a:rPr lang="en-US" sz="2000" dirty="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
            </a:r>
            <a:br>
              <a:rPr lang="en-US" sz="2400" dirty="0" smtClean="0">
                <a:solidFill>
                  <a:srgbClr val="FFFFFF"/>
                </a:solidFill>
                <a:effectLst>
                  <a:outerShdw blurRad="38100" dist="38100" dir="2700000" algn="tl">
                    <a:srgbClr val="000000">
                      <a:alpha val="43137"/>
                    </a:srgbClr>
                  </a:outerShdw>
                </a:effectLst>
              </a:rPr>
            </a:br>
            <a:r>
              <a:rPr lang="en-US" sz="1400" dirty="0" smtClean="0">
                <a:solidFill>
                  <a:srgbClr val="FFFFFF"/>
                </a:solidFill>
                <a:effectLst>
                  <a:outerShdw blurRad="38100" dist="38100" dir="2700000" algn="tl">
                    <a:srgbClr val="000000">
                      <a:alpha val="43137"/>
                    </a:srgbClr>
                  </a:outerShdw>
                </a:effectLst>
              </a:rPr>
              <a:t>4 </a:t>
            </a:r>
            <a:r>
              <a:rPr lang="en-US" sz="1400" dirty="0">
                <a:solidFill>
                  <a:srgbClr val="FFFFFF"/>
                </a:solidFill>
                <a:effectLst>
                  <a:outerShdw blurRad="38100" dist="38100" dir="2700000" algn="tl">
                    <a:srgbClr val="000000">
                      <a:alpha val="43137"/>
                    </a:srgbClr>
                  </a:outerShdw>
                </a:effectLst>
              </a:rPr>
              <a:t>Bedrooms | </a:t>
            </a:r>
            <a:r>
              <a:rPr lang="en-US" sz="1400" dirty="0" smtClean="0">
                <a:solidFill>
                  <a:srgbClr val="FFFFFF"/>
                </a:solidFill>
                <a:effectLst>
                  <a:outerShdw blurRad="38100" dist="38100" dir="2700000" algn="tl">
                    <a:srgbClr val="000000">
                      <a:alpha val="43137"/>
                    </a:srgbClr>
                  </a:outerShdw>
                </a:effectLst>
              </a:rPr>
              <a:t>2½ </a:t>
            </a:r>
            <a:r>
              <a:rPr lang="en-US" sz="1400" dirty="0">
                <a:solidFill>
                  <a:srgbClr val="FFFFFF"/>
                </a:solidFill>
                <a:effectLst>
                  <a:outerShdw blurRad="38100" dist="38100" dir="2700000" algn="tl">
                    <a:srgbClr val="000000">
                      <a:alpha val="43137"/>
                    </a:srgbClr>
                  </a:outerShdw>
                </a:effectLst>
              </a:rPr>
              <a:t>Baths | </a:t>
            </a:r>
            <a:r>
              <a:rPr lang="en-US" sz="1400" dirty="0" smtClean="0">
                <a:solidFill>
                  <a:srgbClr val="FFFFFF"/>
                </a:solidFill>
                <a:effectLst>
                  <a:outerShdw blurRad="38100" dist="38100" dir="2700000" algn="tl">
                    <a:srgbClr val="000000">
                      <a:alpha val="43137"/>
                    </a:srgbClr>
                  </a:outerShdw>
                </a:effectLst>
              </a:rPr>
              <a:t>2,600 </a:t>
            </a:r>
            <a:r>
              <a:rPr lang="en-US" sz="1400" dirty="0" err="1">
                <a:solidFill>
                  <a:srgbClr val="FFFFFF"/>
                </a:solidFill>
                <a:effectLst>
                  <a:outerShdw blurRad="38100" dist="38100" dir="2700000" algn="tl">
                    <a:srgbClr val="000000">
                      <a:alpha val="43137"/>
                    </a:srgbClr>
                  </a:outerShdw>
                </a:effectLst>
              </a:rPr>
              <a:t>Sq</a:t>
            </a:r>
            <a:r>
              <a:rPr lang="en-US" sz="1400" dirty="0">
                <a:solidFill>
                  <a:srgbClr val="FFFFFF"/>
                </a:solidFill>
                <a:effectLst>
                  <a:outerShdw blurRad="38100" dist="38100" dir="2700000" algn="tl">
                    <a:srgbClr val="000000">
                      <a:alpha val="43137"/>
                    </a:srgbClr>
                  </a:outerShdw>
                </a:effectLst>
              </a:rPr>
              <a:t> Ft</a:t>
            </a:r>
            <a:endParaRPr lang="en-US" sz="2400" dirty="0">
              <a:solidFill>
                <a:srgbClr val="FFFFFF"/>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2007870" y="8873388"/>
            <a:ext cx="5711734" cy="1005840"/>
          </a:xfrm>
        </p:spPr>
        <p:txBody>
          <a:bodyPr>
            <a:noAutofit/>
          </a:bodyPr>
          <a:lstStyle/>
          <a:p>
            <a:pPr algn="r"/>
            <a:r>
              <a:rPr lang="it-IT" sz="1600" b="1" dirty="0" smtClean="0">
                <a:effectLst>
                  <a:outerShdw blurRad="38100" dist="38100" dir="2700000" algn="tl">
                    <a:srgbClr val="000000">
                      <a:alpha val="43137"/>
                    </a:srgbClr>
                  </a:outerShdw>
                </a:effectLst>
              </a:rPr>
              <a:t>Justin Albright</a:t>
            </a:r>
            <a:endParaRPr lang="it-IT" sz="1600" b="1" dirty="0">
              <a:effectLst>
                <a:outerShdw blurRad="38100" dist="38100" dir="2700000" algn="tl">
                  <a:srgbClr val="000000">
                    <a:alpha val="43137"/>
                  </a:srgbClr>
                </a:outerShdw>
              </a:effectLst>
            </a:endParaRPr>
          </a:p>
          <a:p>
            <a:pPr algn="r"/>
            <a:r>
              <a:rPr lang="pt-BR" sz="1100" dirty="0">
                <a:effectLst>
                  <a:outerShdw blurRad="38100" dist="38100" dir="2700000" algn="tl">
                    <a:srgbClr val="000000">
                      <a:alpha val="43137"/>
                    </a:srgbClr>
                  </a:outerShdw>
                </a:effectLst>
              </a:rPr>
              <a:t>O (843) 556-5800</a:t>
            </a:r>
          </a:p>
          <a:p>
            <a:pPr algn="r"/>
            <a:r>
              <a:rPr lang="pt-BR" sz="1100" dirty="0">
                <a:effectLst>
                  <a:outerShdw blurRad="38100" dist="38100" dir="2700000" algn="tl">
                    <a:srgbClr val="000000">
                      <a:alpha val="43137"/>
                    </a:srgbClr>
                  </a:outerShdw>
                </a:effectLst>
              </a:rPr>
              <a:t>C (803) 466.5787</a:t>
            </a:r>
          </a:p>
          <a:p>
            <a:pPr algn="r"/>
            <a:r>
              <a:rPr lang="pt-BR" sz="1100" dirty="0" smtClean="0">
                <a:effectLst>
                  <a:outerShdw blurRad="38100" dist="38100" dir="2700000" algn="tl">
                    <a:srgbClr val="000000">
                      <a:alpha val="43137"/>
                    </a:srgbClr>
                  </a:outerShdw>
                </a:effectLst>
              </a:rPr>
              <a:t>justinalbright1@yahoo.com</a:t>
            </a:r>
            <a:endParaRPr lang="en-US" sz="1100" dirty="0">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97" b="11759"/>
          <a:stretch/>
        </p:blipFill>
        <p:spPr bwMode="auto">
          <a:xfrm>
            <a:off x="3648076" y="687883"/>
            <a:ext cx="4071528" cy="2628899"/>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1573"/>
          <a:stretch/>
        </p:blipFill>
        <p:spPr bwMode="auto">
          <a:xfrm>
            <a:off x="0" y="7538323"/>
            <a:ext cx="1520302" cy="1021384"/>
          </a:xfrm>
          <a:prstGeom prst="rect">
            <a:avLst/>
          </a:prstGeom>
          <a:noFill/>
          <a:ln w="28575">
            <a:solidFill>
              <a:srgbClr val="FFFFFF"/>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10582"/>
          <a:stretch/>
        </p:blipFill>
        <p:spPr bwMode="auto">
          <a:xfrm>
            <a:off x="1560961" y="7538323"/>
            <a:ext cx="1523010" cy="1021384"/>
          </a:xfrm>
          <a:prstGeom prst="rect">
            <a:avLst/>
          </a:prstGeom>
          <a:noFill/>
          <a:ln w="28575">
            <a:solidFill>
              <a:srgbClr val="FFFFFF"/>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10545"/>
          <a:stretch/>
        </p:blipFill>
        <p:spPr bwMode="auto">
          <a:xfrm>
            <a:off x="3124630" y="7539016"/>
            <a:ext cx="1520302" cy="1019998"/>
          </a:xfrm>
          <a:prstGeom prst="rect">
            <a:avLst/>
          </a:prstGeom>
          <a:noFill/>
          <a:ln w="28575">
            <a:solidFill>
              <a:srgbClr val="FFFFFF"/>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10545"/>
          <a:stretch/>
        </p:blipFill>
        <p:spPr bwMode="auto">
          <a:xfrm>
            <a:off x="4685591" y="7539016"/>
            <a:ext cx="1520302" cy="1019998"/>
          </a:xfrm>
          <a:prstGeom prst="rect">
            <a:avLst/>
          </a:prstGeom>
          <a:noFill/>
          <a:ln w="28575">
            <a:solidFill>
              <a:srgbClr val="FFFFFF"/>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10640"/>
          <a:stretch/>
        </p:blipFill>
        <p:spPr bwMode="auto">
          <a:xfrm>
            <a:off x="6247475" y="7538323"/>
            <a:ext cx="1524000" cy="1021385"/>
          </a:xfrm>
          <a:prstGeom prst="rect">
            <a:avLst/>
          </a:prstGeom>
          <a:noFill/>
          <a:ln w="28575">
            <a:solidFill>
              <a:srgbClr val="FFFFFF"/>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0" y="28486"/>
            <a:ext cx="7772400" cy="461665"/>
          </a:xfrm>
          <a:prstGeom prst="rect">
            <a:avLst/>
          </a:prstGeom>
        </p:spPr>
        <p:txBody>
          <a:bodyPr wrap="square">
            <a:spAutoFit/>
          </a:bodyPr>
          <a:lstStyle/>
          <a:p>
            <a:pPr algn="ctr"/>
            <a:r>
              <a:rPr lang="en-US" sz="2400" dirty="0" smtClean="0">
                <a:solidFill>
                  <a:srgbClr val="FFFF00"/>
                </a:solidFill>
                <a:effectLst>
                  <a:outerShdw blurRad="38100" dist="38100" dir="2700000" algn="tl">
                    <a:srgbClr val="000000">
                      <a:alpha val="43137"/>
                    </a:srgbClr>
                  </a:outerShdw>
                </a:effectLst>
              </a:rPr>
              <a:t>Agent Luncheon Open House ~ Tuesday, July 1</a:t>
            </a:r>
            <a:r>
              <a:rPr lang="en-US" sz="2400" baseline="30000" dirty="0" smtClean="0">
                <a:solidFill>
                  <a:srgbClr val="FFFF00"/>
                </a:solidFill>
                <a:effectLst>
                  <a:outerShdw blurRad="38100" dist="38100" dir="2700000" algn="tl">
                    <a:srgbClr val="000000">
                      <a:alpha val="43137"/>
                    </a:srgbClr>
                  </a:outerShdw>
                </a:effectLst>
              </a:rPr>
              <a:t>st</a:t>
            </a:r>
            <a:r>
              <a:rPr lang="en-US" sz="2400" dirty="0" smtClean="0">
                <a:solidFill>
                  <a:srgbClr val="FFFF00"/>
                </a:solidFill>
                <a:effectLst>
                  <a:outerShdw blurRad="38100" dist="38100" dir="2700000" algn="tl">
                    <a:srgbClr val="000000">
                      <a:alpha val="43137"/>
                    </a:srgbClr>
                  </a:outerShdw>
                </a:effectLst>
              </a:rPr>
              <a:t> ~ 12-2p</a:t>
            </a:r>
            <a:endParaRPr lang="en-US" sz="2400" dirty="0">
              <a:solidFill>
                <a:srgbClr val="FFFF00"/>
              </a:solidFill>
              <a:effectLst>
                <a:outerShdw blurRad="38100" dist="38100" dir="2700000" algn="tl">
                  <a:srgbClr val="000000">
                    <a:alpha val="43137"/>
                  </a:srgbClr>
                </a:outerShdw>
              </a:effectLst>
            </a:endParaRPr>
          </a:p>
        </p:txBody>
      </p:sp>
      <p:sp>
        <p:nvSpPr>
          <p:cNvPr id="5" name="Rectangle 4"/>
          <p:cNvSpPr/>
          <p:nvPr/>
        </p:nvSpPr>
        <p:spPr>
          <a:xfrm>
            <a:off x="-9525" y="4800600"/>
            <a:ext cx="7772400" cy="2585323"/>
          </a:xfrm>
          <a:prstGeom prst="rect">
            <a:avLst/>
          </a:prstGeom>
        </p:spPr>
        <p:txBody>
          <a:bodyPr wrap="square">
            <a:spAutoFit/>
          </a:bodyPr>
          <a:lstStyle/>
          <a:p>
            <a:pPr algn="ctr"/>
            <a:r>
              <a:rPr lang="en-US" dirty="0">
                <a:solidFill>
                  <a:srgbClr val="FFFFFF"/>
                </a:solidFill>
                <a:effectLst>
                  <a:outerShdw blurRad="38100" dist="38100" dir="2700000" algn="tl">
                    <a:srgbClr val="000000">
                      <a:alpha val="43137"/>
                    </a:srgbClr>
                  </a:outerShdw>
                </a:effectLst>
              </a:rPr>
              <a:t>House is a must see, Charming Low Country Home with 3+ car garage built-in. Large covered front porch and screen porch with open deck and full 33x11 covered rear patio, great for boats and other storage or entertaining. This home is priced right, "you can't build this home and lot at this price". Master on main floor with claw foot tub</a:t>
            </a:r>
            <a:r>
              <a:rPr lang="en-US" dirty="0" smtClean="0">
                <a:solidFill>
                  <a:srgbClr val="FFFFFF"/>
                </a:solidFill>
                <a:effectLst>
                  <a:outerShdw blurRad="38100" dist="38100" dir="2700000" algn="tl">
                    <a:srgbClr val="000000">
                      <a:alpha val="43137"/>
                    </a:srgbClr>
                  </a:outerShdw>
                </a:effectLst>
              </a:rPr>
              <a:t>, with </a:t>
            </a:r>
            <a:r>
              <a:rPr lang="en-US" dirty="0">
                <a:solidFill>
                  <a:srgbClr val="FFFFFF"/>
                </a:solidFill>
                <a:effectLst>
                  <a:outerShdw blurRad="38100" dist="38100" dir="2700000" algn="tl">
                    <a:srgbClr val="000000">
                      <a:alpha val="43137"/>
                    </a:srgbClr>
                  </a:outerShdw>
                </a:effectLst>
              </a:rPr>
              <a:t>separate shower, his and her closets, Living room has valued 20 foot ceilings, open floor plan with all 9 foot ceilings. Large corner lot beautiful landscaping, live oaks in front and back yard with natural shade. Enjoy Gift Plantation community dock, tennis courts, clubhouse and pool. Covenant location to Lead </a:t>
            </a:r>
            <a:r>
              <a:rPr lang="en-US" dirty="0" err="1">
                <a:solidFill>
                  <a:srgbClr val="FFFFFF"/>
                </a:solidFill>
                <a:effectLst>
                  <a:outerShdw blurRad="38100" dist="38100" dir="2700000" algn="tl">
                    <a:srgbClr val="000000">
                      <a:alpha val="43137"/>
                    </a:srgbClr>
                  </a:outerShdw>
                </a:effectLst>
              </a:rPr>
              <a:t>Limehouse</a:t>
            </a:r>
            <a:r>
              <a:rPr lang="en-US" dirty="0">
                <a:solidFill>
                  <a:srgbClr val="FFFFFF"/>
                </a:solidFill>
                <a:effectLst>
                  <a:outerShdw blurRad="38100" dist="38100" dir="2700000" algn="tl">
                    <a:srgbClr val="000000">
                      <a:alpha val="43137"/>
                    </a:srgbClr>
                  </a:outerShdw>
                </a:effectLst>
              </a:rPr>
              <a:t> boat landing.</a:t>
            </a:r>
            <a:endParaRPr lang="en-US" dirty="0">
              <a:solidFill>
                <a:srgbClr val="FFFFFF"/>
              </a:solidFill>
              <a:effectLst>
                <a:outerShdw blurRad="38100" dist="38100" dir="2700000" algn="tl">
                  <a:srgbClr val="000000">
                    <a:alpha val="43137"/>
                  </a:srgbClr>
                </a:outerShdw>
              </a:effectLst>
            </a:endParaRPr>
          </a:p>
        </p:txBody>
      </p:sp>
      <p:pic>
        <p:nvPicPr>
          <p:cNvPr id="1033"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24800" y="8897362"/>
            <a:ext cx="785403" cy="10069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4"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4830" y="88664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45246"/>
            <a:ext cx="1943100" cy="577081"/>
          </a:xfrm>
          <a:prstGeom prst="rect">
            <a:avLst/>
          </a:prstGeom>
        </p:spPr>
        <p:txBody>
          <a:bodyPr anchor="b">
            <a:spAutoFit/>
          </a:bodyPr>
          <a:lstStyle/>
          <a:p>
            <a:pPr lvl="0" algn="ctr"/>
            <a:r>
              <a:rPr lang="en-US" sz="1050" dirty="0">
                <a:solidFill>
                  <a:srgbClr val="FFFFFF"/>
                </a:solidFill>
              </a:rPr>
              <a:t>Carolina One Real Estate</a:t>
            </a:r>
          </a:p>
          <a:p>
            <a:pPr lvl="0" algn="ctr"/>
            <a:r>
              <a:rPr lang="en-US" sz="1050" dirty="0">
                <a:solidFill>
                  <a:srgbClr val="FFFFFF"/>
                </a:solidFill>
              </a:rPr>
              <a:t>873 Orleans Road, </a:t>
            </a:r>
            <a:r>
              <a:rPr lang="en-US" sz="1050" dirty="0" err="1">
                <a:solidFill>
                  <a:srgbClr val="FFFFFF"/>
                </a:solidFill>
              </a:rPr>
              <a:t>Ste</a:t>
            </a:r>
            <a:r>
              <a:rPr lang="en-US" sz="1050" dirty="0">
                <a:solidFill>
                  <a:srgbClr val="FFFFFF"/>
                </a:solidFill>
              </a:rPr>
              <a:t> 102</a:t>
            </a:r>
          </a:p>
          <a:p>
            <a:pPr lvl="0" algn="ctr"/>
            <a:r>
              <a:rPr lang="en-US" sz="1050" dirty="0">
                <a:solidFill>
                  <a:srgbClr val="FFFFFF"/>
                </a:solidFill>
              </a:rPr>
              <a:t>Charleston, SC 29407</a:t>
            </a:r>
            <a:endParaRPr lang="en-US" sz="1050" dirty="0">
              <a:solidFill>
                <a:srgbClr val="FFFFFF"/>
              </a:solidFill>
            </a:endParaRPr>
          </a:p>
        </p:txBody>
      </p:sp>
      <p:cxnSp>
        <p:nvCxnSpPr>
          <p:cNvPr id="10" name="Straight Connector 9"/>
          <p:cNvCxnSpPr/>
          <p:nvPr/>
        </p:nvCxnSpPr>
        <p:spPr>
          <a:xfrm>
            <a:off x="1600200" y="3345357"/>
            <a:ext cx="4572000" cy="0"/>
          </a:xfrm>
          <a:prstGeom prst="line">
            <a:avLst/>
          </a:prstGeom>
          <a:ln w="9525">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pic>
        <p:nvPicPr>
          <p:cNvPr id="19" name="Picture 4"/>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b="10545"/>
          <a:stretch/>
        </p:blipFill>
        <p:spPr bwMode="auto">
          <a:xfrm>
            <a:off x="0" y="3580579"/>
            <a:ext cx="1520302" cy="1019996"/>
          </a:xfrm>
          <a:prstGeom prst="rect">
            <a:avLst/>
          </a:prstGeom>
          <a:noFill/>
          <a:ln w="28575">
            <a:solidFill>
              <a:srgbClr val="FFFFFF"/>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b="10614"/>
          <a:stretch/>
        </p:blipFill>
        <p:spPr bwMode="auto">
          <a:xfrm>
            <a:off x="1560960" y="3579564"/>
            <a:ext cx="1523010" cy="1021012"/>
          </a:xfrm>
          <a:prstGeom prst="rect">
            <a:avLst/>
          </a:prstGeom>
          <a:noFill/>
          <a:ln w="28575">
            <a:solidFill>
              <a:srgbClr val="FFFFFF"/>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b="10545"/>
          <a:stretch/>
        </p:blipFill>
        <p:spPr bwMode="auto">
          <a:xfrm>
            <a:off x="3124628" y="3580579"/>
            <a:ext cx="1520302" cy="1019997"/>
          </a:xfrm>
          <a:prstGeom prst="rect">
            <a:avLst/>
          </a:prstGeom>
          <a:noFill/>
          <a:ln w="28575">
            <a:solidFill>
              <a:srgbClr val="FFFFFF"/>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7"/>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b="10545"/>
          <a:stretch/>
        </p:blipFill>
        <p:spPr bwMode="auto">
          <a:xfrm>
            <a:off x="4685588" y="3580579"/>
            <a:ext cx="1520302" cy="1019996"/>
          </a:xfrm>
          <a:prstGeom prst="rect">
            <a:avLst/>
          </a:prstGeom>
          <a:noFill/>
          <a:ln w="28575">
            <a:solidFill>
              <a:srgbClr val="FFFFFF"/>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3" name="Picture 8"/>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b="10640"/>
          <a:stretch/>
        </p:blipFill>
        <p:spPr bwMode="auto">
          <a:xfrm>
            <a:off x="6247475" y="3579192"/>
            <a:ext cx="1524000" cy="1021383"/>
          </a:xfrm>
          <a:prstGeom prst="rect">
            <a:avLst/>
          </a:prstGeom>
          <a:noFill/>
          <a:ln w="28575">
            <a:solidFill>
              <a:srgbClr val="FFFFFF"/>
            </a:solidFill>
            <a:miter lim="800000"/>
            <a:headEnd/>
            <a:tailEnd/>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1">
      <a:dk1>
        <a:srgbClr val="172B4B"/>
      </a:dk1>
      <a:lt1>
        <a:srgbClr val="567292"/>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68</TotalTime>
  <Words>176</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3912 Regal Oak Ln Gift Plantation Johns Island, SC MLS# 1416337 $460,000  4 Bedrooms | 2½ Baths | 2,600 Sq Ft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atp1313@gmail.com</cp:lastModifiedBy>
  <cp:revision>8</cp:revision>
  <dcterms:created xsi:type="dcterms:W3CDTF">2006-08-16T00:00:00Z</dcterms:created>
  <dcterms:modified xsi:type="dcterms:W3CDTF">2014-06-24T13:26:15Z</dcterms:modified>
</cp:coreProperties>
</file>