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hyperlink" Target="mailto:joe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1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393 Ralston Creek Street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de-DE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Daniel Island, SC 29492 ~ MLS# 19016627 ~ $1,259,000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Joe Kavanagh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joe@mattoneillteam.com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843-345-8506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505200" y="131547"/>
            <a:ext cx="32880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$2,500 Agent Bonus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5421"/>
            <a:ext cx="7772400" cy="1938992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LUXURIOUS LIVING WITH LOWCOUNTRY CHARM ON DANIEL ISLAND! </a:t>
            </a:r>
          </a:p>
          <a:p>
            <a:pPr algn="ctr"/>
            <a:endParaRPr lang="en-US" sz="15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Elegant living with high-end finishes awaits you with this stunning custom home built by Max Crosby on Daniel Island. Situated on a parklike, corner lot with mature trees that offer peaceful shade, this home welcomes you with a massive, wrap-around front porch where you can spend hours relaxing in a rocking chair enjoying the outdoors. The gorgeous, fenced-in, manicured yard is the perfect place to entertain, relax with a glass of iced tea or wine, enjoy the sway of the trees, and soak in the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Lowcounty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climate. </a:t>
            </a:r>
            <a:endParaRPr lang="en-US" sz="15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7340" y="8609871"/>
            <a:ext cx="1463040" cy="969264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2020" y="8609871"/>
            <a:ext cx="1463040" cy="969264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609871"/>
            <a:ext cx="1463040" cy="96926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EC113F9-8996-49A1-9A30-63AD2F89D716}"/>
              </a:ext>
            </a:extLst>
          </p:cNvPr>
          <p:cNvSpPr/>
          <p:nvPr/>
        </p:nvSpPr>
        <p:spPr>
          <a:xfrm>
            <a:off x="0" y="66407"/>
            <a:ext cx="77669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 Saturday &amp; Sunday 1-3</a:t>
            </a:r>
            <a:endParaRPr lang="en-US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DCE78BC-8C2D-48A7-803F-7DF5D15A3F7F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09360" y="8609871"/>
            <a:ext cx="1463040" cy="969264"/>
          </a:xfrm>
          <a:prstGeom prst="rect">
            <a:avLst/>
          </a:prstGeom>
        </p:spPr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0D728736-915E-4FB6-B6E9-2CB5050E691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504" y="2828148"/>
            <a:ext cx="1600200" cy="7957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05BDC1-782E-4328-9940-4C96D4481AC6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4680" y="8609871"/>
            <a:ext cx="1463040" cy="96926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5A36842-63E5-4FD6-8D6D-529D2005FC71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7340" y="5270700"/>
            <a:ext cx="1463040" cy="96926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4D9D19E-65F1-4487-AFC3-213B477DA8B9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2020" y="5270700"/>
            <a:ext cx="1463040" cy="96926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FEDB23D-E34E-430D-80C9-0F28881086EE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270700"/>
            <a:ext cx="1463040" cy="96926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F0B0D4A-8F95-4916-A1E7-B97A49AB899A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09360" y="5270700"/>
            <a:ext cx="1463040" cy="96926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34C40AC-781A-42E0-A17C-FEE9396EC001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4680" y="5270700"/>
            <a:ext cx="1463040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162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56</cp:revision>
  <dcterms:created xsi:type="dcterms:W3CDTF">2006-08-16T00:00:00Z</dcterms:created>
  <dcterms:modified xsi:type="dcterms:W3CDTF">2019-11-22T17:19:34Z</dcterms:modified>
</cp:coreProperties>
</file>