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55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eg"/><Relationship Id="rId3" Type="http://schemas.openxmlformats.org/officeDocument/2006/relationships/hyperlink" Target="https://vimeo.com/837768283" TargetMode="External"/><Relationship Id="rId7" Type="http://schemas.openxmlformats.org/officeDocument/2006/relationships/hyperlink" Target="http://www.agentownedrealty.com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ill@agentowned.com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14"/>
          <a:stretch/>
        </p:blipFill>
        <p:spPr bwMode="auto">
          <a:xfrm>
            <a:off x="0" y="0"/>
            <a:ext cx="6592822" cy="4348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76200"/>
            <a:ext cx="65928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Just Listed in Carolina Park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3953 Bryson Lane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Carolina Park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23013528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$825,000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4 bedroom 3 bath home with inviting double front porches, awesome curb appeal, in a cul-de-sac overlooking green space, on a corner lot, backing up to a pond in desirable Carolina Park-shows beautifully! Upon entering the house you are greeted with handsome floors, soaring ceilings, open floor-plan, and an abundance of natural light. To the left is a guest bedroom that could also be an office or flex room. Continuing in is a gorgeous chef-inspired kitchen that features 42-inch white cabinets, white quartz countertops, tile backsplash, stainless steel KitchenAid appliances with a 36-inch gas cooktop and hood vent, built-in oven and microwave, dishwasher, wine cooler, and French door fridge, under cabinet lighting, and a counter height island with pendant lights that looks into the dining area and family room complete with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fireplace.Upstairs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you will find the luxurious owner's suite with a walk-in closet. The spa-like ensuite bath offers: tile floors, dual vanities, a separate relaxing soaking tub, and separate shower with tile surround. Two additional nicely sized bedrooms share a full bath upstairs. Finally, the second level has an oversized walk-in laundry room. This home features eight foot solid doors downstairs, premium laminate wood floors throughout the common areas downstairs and hall upstairs, hardwood stairs with storage underneath, and a covered lanai with a patio overlooking the pond. Move-in ready!</a:t>
            </a:r>
          </a:p>
          <a:p>
            <a:endParaRPr lang="en-US" sz="120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Take a video tour: </a:t>
            </a:r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https://vimeo.com/837768283</a:t>
            </a:r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4040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3321314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7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4427072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6638588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2215556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5532830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1109798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7744344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337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3953 Bryson Lane Carolina Park · Mount Pleasant, SC 29466 MLS# 23013528 · $825,000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87</cp:revision>
  <dcterms:created xsi:type="dcterms:W3CDTF">2006-08-16T00:00:00Z</dcterms:created>
  <dcterms:modified xsi:type="dcterms:W3CDTF">2023-06-22T16:11:41Z</dcterms:modified>
</cp:coreProperties>
</file>