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5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83776828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1689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6200"/>
            <a:ext cx="6592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 in Carolina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3953 Bryson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Carolina Park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23013528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4 bedroom 3 bath home with inviting double front porches, awesome curb appeal, in a cul-de-sac overlooking green space, on a corner lot, backing up to a pond in desirable Carolina Park-shows beautifully! Upon entering the house you are greeted with handsome floors, soaring ceilings, open floor-plan, and an abundance of natural light. To the left is a guest bedroom that could also be an office or flex room. Continuing in is a gorgeous chef-inspired kitchen that features 42-inch white cabinets, white quartz countertops, tile backsplash, stainless steel KitchenAid appliances with a 36-inch gas cooktop and hood vent, built-in oven and microwave, dishwasher, wine cooler, and French door fridge, under cabinet lighting, and a counter height island with pendant lights that looks into the dining area and family room complete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fireplace.Upstairs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you will find the luxurious owner's suite with a walk-in closet. The spa-like ensuite bath offers: tile floors, dual vanities, a separate relaxing soaking tub, and separate shower with tile surround. Two additional nicely sized bedrooms share a full bath upstairs. Finally, the second level has an oversized walk-in laundry room. This home features eight foot solid doors downstairs, premium laminate wood floors throughout the common areas downstairs and hall upstairs, hardwood stairs with storage underneath, and a covered lanai with a patio overlooking the pond. Move-in ready!</a:t>
            </a:r>
          </a:p>
          <a:p>
            <a:endParaRPr lang="en-US" sz="12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https://vimeo.com/837768283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4370" y="12933"/>
            <a:ext cx="1473398" cy="98805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3712" y="3322402"/>
            <a:ext cx="1494714" cy="10036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4436862"/>
            <a:ext cx="1499616" cy="98625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6020" y="6638588"/>
            <a:ext cx="149009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2216644"/>
            <a:ext cx="1499616" cy="10036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0912" y="5541668"/>
            <a:ext cx="1480314" cy="988163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1111868"/>
            <a:ext cx="1499616" cy="100170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7744344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3953 Bryson Lane Carolina Park · Mount Pleasant, SC 29466 MLS# 23013528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89</cp:revision>
  <dcterms:created xsi:type="dcterms:W3CDTF">2006-08-16T00:00:00Z</dcterms:created>
  <dcterms:modified xsi:type="dcterms:W3CDTF">2023-06-22T16:24:10Z</dcterms:modified>
</cp:coreProperties>
</file>