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CDB13B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hyperlink" Target="https://vimeo.com/1012837130?share=copy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2" Type="http://schemas.openxmlformats.org/officeDocument/2006/relationships/hyperlink" Target="https://video214.com/play/0EmAxUh13ESMDbirU17y2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jpg"/><Relationship Id="rId4" Type="http://schemas.openxmlformats.org/officeDocument/2006/relationships/hyperlink" Target="https://3984giftblvd.ellenoneilstories.com/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rgbClr val="CDB13B"/>
                </a:solidFill>
                <a:latin typeface="Edwardian Script ITC" panose="030303020407070D0804" pitchFamily="66" charset="0"/>
              </a:rPr>
              <a:t>Waterfront Lowcountry Gem!</a:t>
            </a:r>
            <a:endParaRPr lang="en-US" sz="4400" b="1" i="1" dirty="0">
              <a:solidFill>
                <a:srgbClr val="CDB13B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744" y="4940084"/>
            <a:ext cx="7578112" cy="363477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Franklin Gothic ATF" panose="020B0503060602040204" pitchFamily="34" charset="0"/>
              </a:rPr>
              <a:t>JUST LISTED!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Franklin Gothic ATF" panose="020B0503060602040204" pitchFamily="34" charset="0"/>
              </a:rPr>
              <a:t>Discover timeless Lowcountry charm at 3984 Gift Blvd. This all-brick custom home offers marsh &amp; Stono River views, private dock w/ boat lift, and thoughtful updates including a new roof, generator, and chef’s kitchen.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Franklin Gothic ATF" panose="020B0503060602040204" pitchFamily="34" charset="0"/>
              </a:rPr>
              <a:t>Rarely does a waterfront retreat like this come available—schedule your tour today before it’s gone!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Franklin Gothic ATF" panose="020B0503060602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19469D"/>
                </a:solidFill>
                <a:latin typeface="Franklin Gothic ATF" panose="020B0503060602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Tour</a:t>
            </a:r>
            <a:r>
              <a:rPr lang="en-US" sz="1800" dirty="0">
                <a:solidFill>
                  <a:srgbClr val="19469D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800" dirty="0">
                <a:solidFill>
                  <a:srgbClr val="19469D"/>
                </a:solidFill>
                <a:latin typeface="Franklin Gothic ATF" panose="020B0503060602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Storybook</a:t>
            </a:r>
            <a:endParaRPr lang="en-US" sz="18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9158" y="3414509"/>
            <a:ext cx="3771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n w="3175">
                  <a:solidFill>
                    <a:schemeClr val="tx1"/>
                  </a:solidFill>
                </a:ln>
                <a:solidFill>
                  <a:srgbClr val="CDB13B"/>
                </a:solidFill>
                <a:latin typeface="Franklin Gothic ATF" panose="020B0503060602040204" pitchFamily="34" charset="0"/>
              </a:rPr>
              <a:t>3984 Gift Boulevard</a:t>
            </a:r>
          </a:p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CDB13B"/>
                </a:solidFill>
                <a:latin typeface="Franklin Gothic ATF" panose="020B0503060602040204" pitchFamily="34" charset="0"/>
              </a:rPr>
              <a:t>Gift Plantation</a:t>
            </a:r>
          </a:p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CDB13B"/>
                </a:solidFill>
                <a:latin typeface="Franklin Gothic ATF" panose="020B0503060602040204" pitchFamily="34" charset="0"/>
              </a:rPr>
              <a:t>Johns Island, SC 29455</a:t>
            </a:r>
          </a:p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CDB13B"/>
                </a:solidFill>
                <a:latin typeface="Franklin Gothic ATF" panose="020B0503060602040204" pitchFamily="34" charset="0"/>
              </a:rPr>
              <a:t>MLS# 25023953 | $1,795,000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9158" y="647604"/>
            <a:ext cx="3771283" cy="2514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81" y="2064513"/>
            <a:ext cx="1643265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99" y="655454"/>
            <a:ext cx="1645920" cy="10815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332" y="656313"/>
            <a:ext cx="1645920" cy="10798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660" y="2064513"/>
            <a:ext cx="1643265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2F40E7-BFB2-0DB9-693B-112B00F3047B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975" y="3470276"/>
            <a:ext cx="1641495" cy="1097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7128492" y="3472029"/>
            <a:ext cx="779433" cy="25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  <p:pic>
        <p:nvPicPr>
          <p:cNvPr id="8" name="Picture 2" descr="QR Code Image">
            <a:hlinkClick r:id="rId3"/>
            <a:extLst>
              <a:ext uri="{FF2B5EF4-FFF2-40B4-BE49-F238E27FC236}">
                <a16:creationId xmlns:a16="http://schemas.microsoft.com/office/drawing/2014/main" id="{2F0C739E-2A08-9F12-9505-D12A6DFF3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60" y="3799460"/>
            <a:ext cx="76809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BEC40-6AB2-6ACD-796A-D1BB692F85AA}"/>
              </a:ext>
            </a:extLst>
          </p:cNvPr>
          <p:cNvSpPr/>
          <p:nvPr/>
        </p:nvSpPr>
        <p:spPr>
          <a:xfrm>
            <a:off x="6264660" y="3473087"/>
            <a:ext cx="772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Storybook</a:t>
            </a:r>
          </a:p>
        </p:txBody>
      </p:sp>
      <p:pic>
        <p:nvPicPr>
          <p:cNvPr id="9" name="Picture 4" descr="QR Code Image">
            <a:hlinkClick r:id="rId4"/>
            <a:extLst>
              <a:ext uri="{FF2B5EF4-FFF2-40B4-BE49-F238E27FC236}">
                <a16:creationId xmlns:a16="http://schemas.microsoft.com/office/drawing/2014/main" id="{EFE2A2B0-2F30-17D4-60BE-407D78D8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13" y="3799460"/>
            <a:ext cx="76809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</TotalTime>
  <Words>110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Edwardian Script ITC</vt:lpstr>
      <vt:lpstr>Franklin Gothic ATF</vt:lpstr>
      <vt:lpstr>Office Theme</vt:lpstr>
      <vt:lpstr>Waterfront Lowcountry Gem!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115</cp:revision>
  <dcterms:created xsi:type="dcterms:W3CDTF">2016-07-16T19:46:25Z</dcterms:created>
  <dcterms:modified xsi:type="dcterms:W3CDTF">2025-09-10T15:02:31Z</dcterms:modified>
</cp:coreProperties>
</file>