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92" y="43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0"/>
            <a:ext cx="7315195" cy="488358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home exudes lifestyle in the Low country with it's double porches and gas lanterns on the front. On the back, a beautiful pond view, spacious screened porch and patio with an area for grilling and a fire pit. The first floor with site finished floors, has a study with custom designed, built-in shelving, a separate dining room, large kitchen with raised panel cabinets that is open to the great room, upgraded appliances and granite counters, a bar with stools, pantry and breakfast nook. Also, on the first floor is a bedroom with carpet, double closets, a full bath and a mud room. The second floor has a huge master bedroom with a tray-ceiling, walk-in closet, bath with double vanities, separate shower and garden tub. The two guest rooms have doors for access to the second floor porch.</a:t>
            </a:r>
          </a:p>
          <a:p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The FROG, currently used as the media/game room, has a full bath and wet bar. The third floor has a flex space currently used for exercise equipment and a workshop. It has a closet and full bath so could be used as a 5th bedroom while providing many options for a new owner. This impeccably kept home has flexible use of space and is one you will enjoy showing!</a:t>
            </a:r>
          </a:p>
          <a:p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Don't forget to check out the wonderful amenities Hamlin Plantation offers! Clubhouse, play park, boat storage, exercise area, tennis court and pool!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13189" y="-805702"/>
            <a:ext cx="7315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Price Reduced To $1,075,000!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Plus Sellers Offering A $25,000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Allowance To Buyer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W/ Acceptable Offer!</a:t>
            </a:r>
            <a:endParaRPr lang="en-US" sz="1200" b="1" i="1" dirty="0">
              <a:ln w="3175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3985 </a:t>
            </a:r>
            <a:r>
              <a:rPr lang="en-US" sz="2400" cap="none" dirty="0" err="1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Blackmoor</a:t>
            </a:r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Street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Hamlin Plantation ~ Mount Pleasant ~ MLS# 18015201 ~ $775,000</a:t>
            </a:r>
            <a:endParaRPr lang="en-US" sz="16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97858" cy="2286001"/>
          </a:xfrm>
          <a:prstGeom prst="diagStripe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403386" y="570066"/>
            <a:ext cx="2508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Saturday, June 9 2-4 PM</a:t>
            </a:r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515" y="7945050"/>
            <a:ext cx="1358111" cy="90666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818" y="6943284"/>
            <a:ext cx="1361505" cy="90893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437</TotalTime>
  <Words>345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3985 Blackmoor Street Hamlin Plantation ~ Mount Pleasant ~ MLS# 18015201 ~ $775,000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79</cp:revision>
  <dcterms:created xsi:type="dcterms:W3CDTF">2006-08-16T00:00:00Z</dcterms:created>
  <dcterms:modified xsi:type="dcterms:W3CDTF">2018-06-07T18:25:27Z</dcterms:modified>
</cp:coreProperties>
</file>