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76" y="4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hyperlink" Target="http://www.jenkinsonandmoore.com/" TargetMode="External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0"/>
            <a:ext cx="7315195" cy="488358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902" y="4958467"/>
            <a:ext cx="4418446" cy="3893251"/>
          </a:xfrm>
        </p:spPr>
        <p:txBody>
          <a:bodyPr anchor="ctr">
            <a:noAutofit/>
          </a:bodyPr>
          <a:lstStyle/>
          <a:p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This home exudes lifestyle in the Low country with it's double porches and gas lanterns on the front. On the back, a beautiful pond view, spacious screened porch and patio with an area for grilling and a fire pit. The first floor with site finished floors, has a study with custom designed, built-in shelving, a separate dining room, large kitchen with raised panel cabinets that is open to the great room, upgraded appliances and granite counters, a bar with stools, pantry and breakfast nook. Also, on the first floor is a bedroom with carpet, double closets, a full bath and a mud room. The second floor has a huge master bedroom with a tray-ceiling, walk-in closet, bath with double vanities, separate shower and garden tub. The two guest rooms have doors for access to the second floor porch.</a:t>
            </a:r>
          </a:p>
          <a:p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The FROG, currently used as the media/game room, has a full bath and wet bar. The third floor has a flex space currently used for exercise equipment and a workshop. It has a closet and full bath so could be used as a 5th bedroom while providing many options for a new owner. This impeccably kept home has flexible use of space and is one you will enjoy showing!</a:t>
            </a:r>
          </a:p>
          <a:p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Don't forget to check out the wonderful amenities Hamlin Plantation offers! Clubhouse, play park, boat storage, exercise area, tennis court and pool!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1984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Mac Jenkinson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224-0210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mac@carolinaone.com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2703" y="9715500"/>
            <a:ext cx="7327903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9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hlinkClick r:id="rId3"/>
              </a:rPr>
              <a:t>www.jenkinsonandmoore.com</a:t>
            </a:r>
            <a:endParaRPr lang="en-US" sz="9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Jenkinson &amp; Moore, LLC | Carolina One Real Estate | 1503 Palm Blvd | Isle of Palms, SC 29451-2280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13189" y="-805702"/>
            <a:ext cx="73152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Price Reduced To $1,075,000!</a:t>
            </a:r>
          </a:p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Plus Sellers Offering A $25,000</a:t>
            </a:r>
          </a:p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Allowance To Buyer</a:t>
            </a:r>
          </a:p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W/ Acceptable Offer!</a:t>
            </a:r>
            <a:endParaRPr lang="en-US" sz="1200" b="1" i="1" dirty="0">
              <a:ln w="3175">
                <a:solidFill>
                  <a:srgbClr val="FFC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40743"/>
            <a:ext cx="7307260" cy="734577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3985 </a:t>
            </a:r>
            <a:r>
              <a:rPr lang="en-US" sz="2400" cap="none" dirty="0" err="1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Blackmoor</a:t>
            </a:r>
            <a:r>
              <a:rPr lang="en-US" sz="24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Street</a:t>
            </a:r>
            <a:br>
              <a:rPr lang="en-US" sz="2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Hamlin Plantation ~ Mount Pleasant ~ MLS# 18015201 ~ $750,000</a:t>
            </a:r>
            <a:endParaRPr lang="en-US" sz="1600" cap="none" dirty="0">
              <a:ln w="3175" cmpd="sng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>
            <a:off x="-11858" y="-1"/>
            <a:ext cx="2297858" cy="2286001"/>
          </a:xfrm>
          <a:prstGeom prst="diagStripe">
            <a:avLst/>
          </a:prstGeom>
          <a:solidFill>
            <a:srgbClr val="FF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81390">
            <a:off x="-357698" y="570066"/>
            <a:ext cx="24173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</a:t>
            </a:r>
          </a:p>
          <a:p>
            <a:pPr algn="ctr"/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Sunday, July 8</a:t>
            </a:r>
            <a:r>
              <a:rPr lang="en-US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th</a:t>
            </a: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2-5 PM</a:t>
            </a:r>
            <a:endParaRPr lang="en-US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0" y="4961064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8" y="7945050"/>
            <a:ext cx="1367379" cy="911586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5955829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944" y="9140964"/>
            <a:ext cx="849342" cy="604274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080209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>
                <a:solidFill>
                  <a:srgbClr val="00325C"/>
                </a:solidFill>
                <a:latin typeface="Century Gothic" panose="020B0502020202020204" pitchFamily="34" charset="0"/>
              </a:rPr>
              <a:t>M </a:t>
            </a:r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6950440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369" y="4958468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1515" y="7945050"/>
            <a:ext cx="1358111" cy="906667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599" y="5950637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9818" y="6943284"/>
            <a:ext cx="1361505" cy="908933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437</TotalTime>
  <Words>345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Trebuchet MS</vt:lpstr>
      <vt:lpstr>Wingdings</vt:lpstr>
      <vt:lpstr>Wingdings 2</vt:lpstr>
      <vt:lpstr>Wingdings 3</vt:lpstr>
      <vt:lpstr>Apex</vt:lpstr>
      <vt:lpstr>3985 Blackmoor Street Hamlin Plantation ~ Mount Pleasant ~ MLS# 18015201 ~ $750,000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80</cp:revision>
  <dcterms:created xsi:type="dcterms:W3CDTF">2006-08-16T00:00:00Z</dcterms:created>
  <dcterms:modified xsi:type="dcterms:W3CDTF">2018-07-03T19:24:31Z</dcterms:modified>
</cp:coreProperties>
</file>