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100" b="1" i="1" dirty="0">
                <a:solidFill>
                  <a:schemeClr val="bg1"/>
                </a:solidFill>
                <a:effectLst>
                  <a:outerShdw blurRad="38100" dist="38100" dir="2700000" algn="tl">
                    <a:srgbClr val="000000">
                      <a:alpha val="43137"/>
                    </a:srgbClr>
                  </a:outerShdw>
                </a:effectLst>
                <a:latin typeface="Century Gothic" panose="020B0502020202020204" pitchFamily="34" charset="0"/>
              </a:rPr>
              <a:t>Great Value And Fully Renovated Home, Close To Everything!</a:t>
            </a:r>
          </a:p>
        </p:txBody>
      </p:sp>
      <p:sp>
        <p:nvSpPr>
          <p:cNvPr id="3" name="Subtitle 2"/>
          <p:cNvSpPr>
            <a:spLocks noGrp="1"/>
          </p:cNvSpPr>
          <p:nvPr>
            <p:ph type="subTitle" idx="1"/>
          </p:nvPr>
        </p:nvSpPr>
        <p:spPr>
          <a:xfrm>
            <a:off x="6724" y="5689869"/>
            <a:ext cx="8222876" cy="1511069"/>
          </a:xfrm>
        </p:spPr>
        <p:txBody>
          <a:bodyPr anchor="ctr">
            <a:noAutofit/>
          </a:bodyPr>
          <a:lstStyle/>
          <a:p>
            <a:r>
              <a:rPr lang="en-US" sz="1400" dirty="0">
                <a:solidFill>
                  <a:schemeClr val="bg1">
                    <a:lumMod val="50000"/>
                  </a:schemeClr>
                </a:solidFill>
                <a:latin typeface="Century Gothic" panose="020B0502020202020204" pitchFamily="34" charset="0"/>
              </a:rPr>
              <a:t>Lots of updates in this well laid out home that is convenient to everything. New roof, new HVAC and ductwork, new flooring, new kitchen and bathrooms, etc. New sod in the front yard. Primary bedroom has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Very close to Park Circle and peninsula Charleston, close to both 26 and 526, and close to the beaches. All at a budget friendly price. Transferrable termite bond in place. No flood insurance required</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833818"/>
            <a:ext cx="8229600" cy="738664"/>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3987 Niagara Street</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Waylyn | North Charleston, SC 29405 | MLS# 25019070 | $340,000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8600" y="7318787"/>
            <a:ext cx="2132209" cy="1421473"/>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870450" y="7318787"/>
            <a:ext cx="2130550" cy="1420366"/>
          </a:xfrm>
          <a:prstGeom prst="rect">
            <a:avLst/>
          </a:prstGeom>
          <a:ln w="3175">
            <a:solidFill>
              <a:schemeClr val="bg1"/>
            </a:solidFill>
          </a:ln>
        </p:spPr>
      </p:pic>
      <p:pic>
        <p:nvPicPr>
          <p:cNvPr id="9" name="Picture 8">
            <a:extLst>
              <a:ext uri="{FF2B5EF4-FFF2-40B4-BE49-F238E27FC236}">
                <a16:creationId xmlns:a16="http://schemas.microsoft.com/office/drawing/2014/main" id="{4FB0386A-2CBD-094C-9874-A74FEDF1D99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640605" y="7319250"/>
            <a:ext cx="948389" cy="1421473"/>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TotalTime>
  <Words>146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Value And Fully Renovated Home, Close To Everything!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126</cp:revision>
  <dcterms:created xsi:type="dcterms:W3CDTF">2006-08-16T00:00:00Z</dcterms:created>
  <dcterms:modified xsi:type="dcterms:W3CDTF">2025-07-11T14:57:30Z</dcterms:modified>
</cp:coreProperties>
</file>