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585A"/>
    <a:srgbClr val="D9531E"/>
    <a:srgbClr val="DE6B3E"/>
    <a:srgbClr val="424042"/>
    <a:srgbClr val="231F20"/>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5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8/14/2025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l="772" r="772"/>
          <a:stretch/>
        </p:blipFill>
        <p:spPr>
          <a:xfrm>
            <a:off x="0" y="-1"/>
            <a:ext cx="8229600" cy="5572483"/>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457200"/>
          </a:xfrm>
          <a:gradFill flip="none" rotWithShape="1">
            <a:gsLst>
              <a:gs pos="0">
                <a:srgbClr val="58585A">
                  <a:alpha val="50000"/>
                </a:srgbClr>
              </a:gs>
              <a:gs pos="100000">
                <a:srgbClr val="D9531E">
                  <a:alpha val="50000"/>
                </a:srgbClr>
              </a:gs>
            </a:gsLst>
            <a:lin ang="0" scaled="0"/>
            <a:tileRect/>
          </a:gradFill>
        </p:spPr>
        <p:txBody>
          <a:bodyPr anchor="ctr">
            <a:noAutofit/>
          </a:bodyPr>
          <a:lstStyle/>
          <a:p>
            <a:pPr algn="r"/>
            <a:r>
              <a:rPr lang="en-US" sz="2100" b="1" i="1" dirty="0">
                <a:solidFill>
                  <a:schemeClr val="bg1"/>
                </a:solidFill>
                <a:effectLst>
                  <a:outerShdw blurRad="38100" dist="38100" dir="2700000" algn="tl">
                    <a:srgbClr val="000000">
                      <a:alpha val="43137"/>
                    </a:srgbClr>
                  </a:outerShdw>
                </a:effectLst>
                <a:latin typeface="Century Gothic" panose="020B0502020202020204" pitchFamily="34" charset="0"/>
              </a:rPr>
              <a:t>Great Value And Fully Renovated Home, Close To Everything!</a:t>
            </a:r>
          </a:p>
        </p:txBody>
      </p:sp>
      <p:sp>
        <p:nvSpPr>
          <p:cNvPr id="3" name="Subtitle 2"/>
          <p:cNvSpPr>
            <a:spLocks noGrp="1"/>
          </p:cNvSpPr>
          <p:nvPr>
            <p:ph type="subTitle" idx="1"/>
          </p:nvPr>
        </p:nvSpPr>
        <p:spPr>
          <a:xfrm>
            <a:off x="6724" y="5689869"/>
            <a:ext cx="8222876" cy="1511069"/>
          </a:xfrm>
        </p:spPr>
        <p:txBody>
          <a:bodyPr anchor="ctr">
            <a:noAutofit/>
          </a:bodyPr>
          <a:lstStyle/>
          <a:p>
            <a:r>
              <a:rPr lang="en-US" sz="1400" dirty="0">
                <a:solidFill>
                  <a:schemeClr val="bg1">
                    <a:lumMod val="50000"/>
                  </a:schemeClr>
                </a:solidFill>
                <a:latin typeface="Century Gothic" panose="020B0502020202020204" pitchFamily="34" charset="0"/>
              </a:rPr>
              <a:t>Lots of updates in this well laid out home that is convenient to everything. New roof, new HVAC and ductwork, new flooring, new kitchen and bathrooms, etc. New sod in the front yard. Primary bedroom has </a:t>
            </a:r>
            <a:r>
              <a:rPr lang="en-US" sz="1400" dirty="0" err="1">
                <a:solidFill>
                  <a:schemeClr val="bg1">
                    <a:lumMod val="50000"/>
                  </a:schemeClr>
                </a:solidFill>
                <a:latin typeface="Century Gothic" panose="020B0502020202020204" pitchFamily="34" charset="0"/>
              </a:rPr>
              <a:t>en</a:t>
            </a:r>
            <a:r>
              <a:rPr lang="en-US" sz="1400" dirty="0">
                <a:solidFill>
                  <a:schemeClr val="bg1">
                    <a:lumMod val="50000"/>
                  </a:schemeClr>
                </a:solidFill>
                <a:latin typeface="Century Gothic" panose="020B0502020202020204" pitchFamily="34" charset="0"/>
              </a:rPr>
              <a:t> suite bathroom. Very close to Park Circle and peninsula Charleston, close to both 26 and 526, and close to the beaches. All at a budget friendly price. Transferrable termite bond in place. No flood insurance required</a:t>
            </a:r>
          </a:p>
        </p:txBody>
      </p:sp>
      <p:sp>
        <p:nvSpPr>
          <p:cNvPr id="4" name="Rectangle 3"/>
          <p:cNvSpPr/>
          <p:nvPr/>
        </p:nvSpPr>
        <p:spPr>
          <a:xfrm>
            <a:off x="228600" y="8979564"/>
            <a:ext cx="7772400" cy="707886"/>
          </a:xfrm>
          <a:prstGeom prst="rect">
            <a:avLst/>
          </a:prstGeom>
        </p:spPr>
        <p:txBody>
          <a:bodyPr wrap="square">
            <a:spAutoFit/>
          </a:bodyPr>
          <a:lstStyle/>
          <a:p>
            <a:pPr algn="ctr"/>
            <a:r>
              <a:rPr lang="en-US" sz="1600" b="1" dirty="0">
                <a:solidFill>
                  <a:srgbClr val="231F20"/>
                </a:solidFill>
                <a:latin typeface="Century Gothic" panose="020B0502020202020204" pitchFamily="34" charset="0"/>
              </a:rPr>
              <a:t>Justin Natale</a:t>
            </a:r>
          </a:p>
          <a:p>
            <a:pPr algn="ctr"/>
            <a:r>
              <a:rPr lang="en-US" sz="1200" dirty="0">
                <a:solidFill>
                  <a:srgbClr val="231F20"/>
                </a:solidFill>
                <a:latin typeface="Century Gothic" panose="020B0502020202020204" pitchFamily="34" charset="0"/>
              </a:rPr>
              <a:t>843-437-9739 | jnatale1982@gmail.com</a:t>
            </a:r>
          </a:p>
          <a:p>
            <a:pPr algn="ctr"/>
            <a:r>
              <a:rPr lang="en-US" sz="1200" dirty="0">
                <a:solidFill>
                  <a:srgbClr val="231F20"/>
                </a:solidFill>
                <a:latin typeface="Century Gothic" panose="020B0502020202020204" pitchFamily="34" charset="0"/>
              </a:rPr>
              <a:t>www.theblvdcompany.com</a:t>
            </a:r>
          </a:p>
        </p:txBody>
      </p:sp>
      <p:sp>
        <p:nvSpPr>
          <p:cNvPr id="6" name="Rectangle 5"/>
          <p:cNvSpPr/>
          <p:nvPr/>
        </p:nvSpPr>
        <p:spPr>
          <a:xfrm>
            <a:off x="228600" y="9736284"/>
            <a:ext cx="7772400" cy="230832"/>
          </a:xfrm>
          <a:prstGeom prst="rect">
            <a:avLst/>
          </a:prstGeom>
        </p:spPr>
        <p:txBody>
          <a:bodyPr wrap="square">
            <a:spAutoFit/>
          </a:bodyPr>
          <a:lstStyle/>
          <a:p>
            <a:pPr algn="ctr"/>
            <a:r>
              <a:rPr lang="en-US" sz="900" dirty="0">
                <a:solidFill>
                  <a:srgbClr val="231F20"/>
                </a:solidFill>
                <a:latin typeface="Century Gothic" panose="020B0502020202020204" pitchFamily="34" charset="0"/>
              </a:rPr>
              <a:t>The Boulevard Company, LLC | 806 Johnnie Dodds Blvd Ste 100 | Mt Pleasant, SC 29464</a:t>
            </a:r>
          </a:p>
        </p:txBody>
      </p:sp>
      <p:sp>
        <p:nvSpPr>
          <p:cNvPr id="8" name="Rectangle 7"/>
          <p:cNvSpPr/>
          <p:nvPr/>
        </p:nvSpPr>
        <p:spPr>
          <a:xfrm>
            <a:off x="0" y="4833818"/>
            <a:ext cx="8229600" cy="738664"/>
          </a:xfrm>
          <a:prstGeom prst="rect">
            <a:avLst/>
          </a:prstGeom>
          <a:noFill/>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3987 Niagara Street</a:t>
            </a:r>
          </a:p>
          <a:p>
            <a:pPr algn="ctr"/>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Waylyn | North Charleston, SC 29405 | MLS# 25019070 | $332,500</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28600" y="8979564"/>
            <a:ext cx="1075117" cy="987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t="9243" b="27341"/>
          <a:stretch/>
        </p:blipFill>
        <p:spPr bwMode="auto">
          <a:xfrm>
            <a:off x="7326185" y="8979564"/>
            <a:ext cx="674815" cy="990601"/>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a:extLst>
              <a:ext uri="{FF2B5EF4-FFF2-40B4-BE49-F238E27FC236}">
                <a16:creationId xmlns:a16="http://schemas.microsoft.com/office/drawing/2014/main" id="{ECB314F2-AAC6-CD3E-DC38-9E28BA74310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28600" y="7318787"/>
            <a:ext cx="2132209" cy="1421473"/>
          </a:xfrm>
          <a:prstGeom prst="rect">
            <a:avLst/>
          </a:prstGeom>
          <a:ln w="3175">
            <a:solidFill>
              <a:schemeClr val="bg1"/>
            </a:solidFill>
          </a:ln>
        </p:spPr>
      </p:pic>
      <p:pic>
        <p:nvPicPr>
          <p:cNvPr id="7" name="Picture 6">
            <a:extLst>
              <a:ext uri="{FF2B5EF4-FFF2-40B4-BE49-F238E27FC236}">
                <a16:creationId xmlns:a16="http://schemas.microsoft.com/office/drawing/2014/main" id="{6AB59611-DE8B-363A-A556-9A12974BC36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870450" y="7318787"/>
            <a:ext cx="2130550" cy="1420366"/>
          </a:xfrm>
          <a:prstGeom prst="rect">
            <a:avLst/>
          </a:prstGeom>
          <a:ln w="3175">
            <a:solidFill>
              <a:schemeClr val="bg1"/>
            </a:solidFill>
          </a:ln>
        </p:spPr>
      </p:pic>
      <p:pic>
        <p:nvPicPr>
          <p:cNvPr id="9" name="Picture 8">
            <a:extLst>
              <a:ext uri="{FF2B5EF4-FFF2-40B4-BE49-F238E27FC236}">
                <a16:creationId xmlns:a16="http://schemas.microsoft.com/office/drawing/2014/main" id="{4FB0386A-2CBD-094C-9874-A74FEDF1D99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640605" y="7319250"/>
            <a:ext cx="948389" cy="1421473"/>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960</TotalTime>
  <Words>146</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Great Value And Fully Renovated Home, Close To Everything!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CVH360</dc:creator>
  <cp:lastModifiedBy>A. Thomas Price</cp:lastModifiedBy>
  <cp:revision>127</cp:revision>
  <dcterms:created xsi:type="dcterms:W3CDTF">2006-08-16T00:00:00Z</dcterms:created>
  <dcterms:modified xsi:type="dcterms:W3CDTF">2025-08-14T15:46:48Z</dcterms:modified>
</cp:coreProperties>
</file>