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4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1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6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6" b="21697"/>
          <a:stretch/>
        </p:blipFill>
        <p:spPr bwMode="auto">
          <a:xfrm>
            <a:off x="5953990" y="7491266"/>
            <a:ext cx="1737360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74" y="72570"/>
            <a:ext cx="5795312" cy="3868914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57165" y="8793246"/>
            <a:ext cx="5096825" cy="8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Marion Jackson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Mobile - (843) 442-4404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</a:rPr>
              <a:t>marionjacksonrealtor@gmail.com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165" y="97507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000000"/>
                </a:solidFill>
                <a:latin typeface="Cambria" panose="02040503050406030204" pitchFamily="18" charset="0"/>
              </a:rPr>
              <a:t>Charleston Property Brokers | 151 St. Philip St. Apt A | Charleston, SC 29403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974" y="5210139"/>
            <a:ext cx="5795312" cy="344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Comfortable home in a great neighborhood!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Enjoy lots of natural light, outdoor living space, ground-floor master bedroom and tons of storage.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Upstairs are two more bedrooms with </a:t>
            </a:r>
            <a:r>
              <a:rPr lang="en-US" altLang="en-US" sz="2000" dirty="0" err="1">
                <a:solidFill>
                  <a:srgbClr val="000000"/>
                </a:solidFill>
                <a:latin typeface="Cambria" panose="02040503050406030204" pitchFamily="18" charset="0"/>
              </a:rPr>
              <a:t>en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suite baths, separate laundry room &amp; a bonus room.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See attached floorplan and come see this house!</a:t>
            </a:r>
            <a:endParaRPr kumimoji="0" lang="en-US" altLang="en-U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" y="8793246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974" y="4039237"/>
            <a:ext cx="5795312" cy="1073150"/>
          </a:xfrm>
          <a:prstGeom prst="rect">
            <a:avLst/>
          </a:prstGeom>
          <a:noFill/>
          <a:ln w="57150" cmpd="thinThick" algn="ctr">
            <a:solidFill>
              <a:srgbClr val="FFF5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39 Alberta Avenue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Hampton Park ~ Charleston, SC 29403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MLS# 17021292 ~ $639,000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3659" y="1758993"/>
            <a:ext cx="797383" cy="119607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72572"/>
            <a:ext cx="1737360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1309021"/>
            <a:ext cx="1737360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487" y="4304897"/>
            <a:ext cx="806946" cy="121042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2545470"/>
            <a:ext cx="1737360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3781919"/>
            <a:ext cx="1737360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8727713"/>
            <a:ext cx="1737360" cy="130302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5018368"/>
            <a:ext cx="1737360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324" y="7371670"/>
            <a:ext cx="797383" cy="119607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6254817"/>
            <a:ext cx="1737360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94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</cp:revision>
  <dcterms:created xsi:type="dcterms:W3CDTF">2017-03-02T13:08:22Z</dcterms:created>
  <dcterms:modified xsi:type="dcterms:W3CDTF">2017-10-27T11:01:27Z</dcterms:modified>
</cp:coreProperties>
</file>