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9B8F9"/>
    <a:srgbClr val="79B8FC"/>
    <a:srgbClr val="10253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08"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3/23/2016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3/23/2016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3/23/2016</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 Id="rId9" Type="http://schemas.openxmlformats.org/officeDocument/2006/relationships/image" Target="../media/image9.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0" y="0"/>
            <a:ext cx="7772400" cy="1739430"/>
          </a:xfrm>
          <a:prstGeom prst="rect">
            <a:avLst/>
          </a:prstGeom>
          <a:solidFill>
            <a:schemeClr val="tx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212798" y="1300236"/>
            <a:ext cx="5559602" cy="4059611"/>
          </a:xfrm>
          <a:prstGeom prst="rect">
            <a:avLst/>
          </a:prstGeom>
          <a:ln w="12700">
            <a:noFill/>
          </a:ln>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2212798" y="5346332"/>
            <a:ext cx="5559601" cy="3450196"/>
          </a:xfrm>
        </p:spPr>
        <p:txBody>
          <a:bodyPr anchor="ctr">
            <a:noAutofit/>
          </a:bodyPr>
          <a:lstStyle/>
          <a:p>
            <a:r>
              <a:rPr lang="en-US" sz="16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This 3 bedroom, 2.5 bath home is just a block from the beach and offers partial ocean views from a 2nd floor deck and screened porch. You will enjoy being so close to the beach as well as Wild Dunes. Tons of light beams through this home with an open plan and choices of the screen porch or decks for entertaining. Master is located on the main level with the other 2 bedrooms on the lower level. The fireplace will be enjoyed by many on those chilly nights. 3 Conch Court is located on a quiet cul-de-sac street with beautiful trees. This well maintained home has proven to be a great Vacation Rental.</a:t>
            </a:r>
          </a:p>
        </p:txBody>
      </p:sp>
      <p:sp>
        <p:nvSpPr>
          <p:cNvPr id="2" name="Title 1"/>
          <p:cNvSpPr>
            <a:spLocks noGrp="1"/>
          </p:cNvSpPr>
          <p:nvPr>
            <p:ph type="ctrTitle"/>
          </p:nvPr>
        </p:nvSpPr>
        <p:spPr>
          <a:xfrm>
            <a:off x="0" y="47776"/>
            <a:ext cx="7671553"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 Conch Court</a:t>
            </a:r>
            <a: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20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Wild Dunes</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a:t>
            </a:r>
            <a:r>
              <a:rPr lang="en-US" sz="1400" cap="none" dirty="0" smtClean="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Palms</a:t>
            </a: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16005318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$985,000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 Smith</a:t>
            </a: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smtClean="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endParaRPr lang="en-US" sz="1100"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grpSp>
        <p:nvGrpSpPr>
          <p:cNvPr id="24" name="Group 23"/>
          <p:cNvGrpSpPr/>
          <p:nvPr/>
        </p:nvGrpSpPr>
        <p:grpSpPr>
          <a:xfrm>
            <a:off x="152400" y="9038192"/>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grpSp>
      <p:sp>
        <p:nvSpPr>
          <p:cNvPr id="23" name="Rectangle 22"/>
          <p:cNvSpPr/>
          <p:nvPr/>
        </p:nvSpPr>
        <p:spPr>
          <a:xfrm>
            <a:off x="2212797" y="1295400"/>
            <a:ext cx="5559603" cy="707886"/>
          </a:xfrm>
          <a:prstGeom prst="rect">
            <a:avLst/>
          </a:prstGeom>
          <a:gradFill flip="none" rotWithShape="1">
            <a:gsLst>
              <a:gs pos="0">
                <a:srgbClr val="10253F"/>
              </a:gs>
              <a:gs pos="100000">
                <a:srgbClr val="79B8F9">
                  <a:alpha val="0"/>
                </a:srgbClr>
              </a:gs>
              <a:gs pos="50000">
                <a:srgbClr val="79B8FC">
                  <a:alpha val="50000"/>
                </a:srgbClr>
              </a:gs>
            </a:gsLst>
            <a:lin ang="5400000" scaled="1"/>
            <a:tileRect/>
          </a:gradFill>
        </p:spPr>
        <p:txBody>
          <a:bodyPr wrap="square">
            <a:spAutoFit/>
          </a:bodyPr>
          <a:lstStyle/>
          <a:p>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Partial Ocean </a:t>
            </a:r>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Views, Master </a:t>
            </a: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on Main </a:t>
            </a:r>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Level,</a:t>
            </a:r>
          </a:p>
          <a:p>
            <a:r>
              <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rPr>
              <a:t>&amp; Great </a:t>
            </a:r>
            <a:r>
              <a:rPr lang="en-US" i="1" dirty="0">
                <a:ln>
                  <a:solidFill>
                    <a:schemeClr val="bg1">
                      <a:lumMod val="95000"/>
                    </a:schemeClr>
                  </a:solidFill>
                </a:ln>
                <a:solidFill>
                  <a:schemeClr val="bg1"/>
                </a:solidFill>
                <a:effectLst>
                  <a:outerShdw blurRad="50800" dist="38100" dir="5400000" algn="t" rotWithShape="0">
                    <a:prstClr val="black">
                      <a:alpha val="40000"/>
                    </a:prstClr>
                  </a:outerShdw>
                </a:effectLst>
              </a:rPr>
              <a:t>Rental</a:t>
            </a:r>
            <a:endParaRPr lang="en-US" i="1" dirty="0" smtClean="0">
              <a:ln>
                <a:solidFill>
                  <a:schemeClr val="bg1">
                    <a:lumMod val="95000"/>
                  </a:schemeClr>
                </a:solidFill>
              </a:ln>
              <a:solidFill>
                <a:schemeClr val="bg1"/>
              </a:solidFill>
              <a:effectLst>
                <a:outerShdw blurRad="50800" dist="38100" dir="5400000" algn="t" rotWithShape="0">
                  <a:prstClr val="black">
                    <a:alpha val="40000"/>
                  </a:prstClr>
                </a:outerShdw>
              </a:effectLst>
            </a:endParaRPr>
          </a:p>
        </p:txBody>
      </p:sp>
      <p:pic>
        <p:nvPicPr>
          <p:cNvPr id="22" name="Picture 21"/>
          <p:cNvPicPr>
            <a:picLocks/>
          </p:cNvPicPr>
          <p:nvPr/>
        </p:nvPicPr>
        <p:blipFill>
          <a:blip r:embed="rId5">
            <a:extLst>
              <a:ext uri="{28A0092B-C50C-407E-A947-70E740481C1C}">
                <a14:useLocalDpi xmlns:a14="http://schemas.microsoft.com/office/drawing/2010/main" val="0"/>
              </a:ext>
            </a:extLst>
          </a:blip>
          <a:stretch>
            <a:fillRect/>
          </a:stretch>
        </p:blipFill>
        <p:spPr>
          <a:xfrm>
            <a:off x="90096" y="5518385"/>
            <a:ext cx="2028666" cy="1481328"/>
          </a:xfrm>
          <a:prstGeom prst="rect">
            <a:avLst/>
          </a:prstGeom>
          <a:ln w="12700">
            <a:noFill/>
          </a:ln>
          <a:effectLst/>
        </p:spPr>
      </p:pic>
      <p:pic>
        <p:nvPicPr>
          <p:cNvPr id="6" name="Picture 5"/>
          <p:cNvPicPr>
            <a:picLocks/>
          </p:cNvPicPr>
          <p:nvPr/>
        </p:nvPicPr>
        <p:blipFill>
          <a:blip r:embed="rId6">
            <a:extLst>
              <a:ext uri="{28A0092B-C50C-407E-A947-70E740481C1C}">
                <a14:useLocalDpi xmlns:a14="http://schemas.microsoft.com/office/drawing/2010/main" val="0"/>
              </a:ext>
            </a:extLst>
          </a:blip>
          <a:stretch>
            <a:fillRect/>
          </a:stretch>
        </p:blipFill>
        <p:spPr>
          <a:xfrm>
            <a:off x="90096" y="7315200"/>
            <a:ext cx="2028666" cy="1481328"/>
          </a:xfrm>
          <a:prstGeom prst="rect">
            <a:avLst/>
          </a:prstGeom>
          <a:ln w="12700">
            <a:noFill/>
          </a:ln>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9445" y="1924751"/>
            <a:ext cx="2028666" cy="1481328"/>
          </a:xfrm>
          <a:prstGeom prst="rect">
            <a:avLst/>
          </a:prstGeom>
          <a:ln w="12700">
            <a:noFill/>
          </a:ln>
          <a:effectLst/>
        </p:spPr>
      </p:pic>
      <p:pic>
        <p:nvPicPr>
          <p:cNvPr id="33" name="Picture 32"/>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89445" y="3721568"/>
            <a:ext cx="2029968" cy="1481328"/>
          </a:xfrm>
          <a:prstGeom prst="rect">
            <a:avLst/>
          </a:prstGeom>
          <a:ln w="12700">
            <a:noFill/>
          </a:ln>
          <a:effectLst/>
        </p:spPr>
      </p:pic>
      <p:pic>
        <p:nvPicPr>
          <p:cNvPr id="8" name="Picture 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89446" y="130169"/>
            <a:ext cx="2025605" cy="1479093"/>
          </a:xfrm>
          <a:prstGeom prst="rect">
            <a:avLst/>
          </a:prstGeom>
          <a:ln w="12700">
            <a:noFill/>
          </a:ln>
          <a:effectLst>
            <a:outerShdw blurRad="63500" sx="102000" sy="102000" algn="ctr" rotWithShape="0">
              <a:prstClr val="black">
                <a:alpha val="40000"/>
              </a:prstClr>
            </a:outerShdw>
          </a:effectLst>
        </p:spPr>
      </p:pic>
      <p:sp>
        <p:nvSpPr>
          <p:cNvPr id="30" name="Rectangle 29"/>
          <p:cNvSpPr/>
          <p:nvPr/>
        </p:nvSpPr>
        <p:spPr>
          <a:xfrm>
            <a:off x="8389343" y="4884667"/>
            <a:ext cx="3690103" cy="461665"/>
          </a:xfrm>
          <a:prstGeom prst="rect">
            <a:avLst/>
          </a:prstGeom>
          <a:noFill/>
        </p:spPr>
        <p:txBody>
          <a:bodyPr wrap="square">
            <a:spAutoFit/>
          </a:bodyPr>
          <a:lstStyle/>
          <a:p>
            <a:pPr algn="ctr"/>
            <a:r>
              <a:rPr lang="en-US" sz="2400" i="1" dirty="0" smtClean="0">
                <a:ln>
                  <a:solidFill>
                    <a:srgbClr val="FFC000"/>
                  </a:solidFill>
                </a:ln>
                <a:solidFill>
                  <a:srgbClr val="FFFF00"/>
                </a:solidFill>
                <a:effectLst>
                  <a:outerShdw blurRad="50800" dist="38100" dir="5400000" algn="t" rotWithShape="0">
                    <a:schemeClr val="tx2">
                      <a:lumMod val="50000"/>
                      <a:alpha val="40000"/>
                    </a:schemeClr>
                  </a:outerShdw>
                </a:effectLst>
              </a:rPr>
              <a:t>New Price!</a:t>
            </a:r>
          </a:p>
        </p:txBody>
      </p:sp>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154</TotalTime>
  <Words>155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 Conch Court Wild Dunes Isle of Palms MLS# 16005318 $985,000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2016-03-23T12:19:06Z</dcterms:modified>
</cp:coreProperties>
</file>