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6/13/2016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6/13/2016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3450196"/>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3 bedroom, 2.5 bath home is just a block from the beach and offers partial ocean views from a 2nd floor deck and screened porch. You will enjoy being so close to the beach as well as Wild Dunes. Tons of light beams through this home with an open plan and choices of the screen porch or decks for entertaining. Master is located on the main level with the other 2 bedrooms on the lower level. The fireplace will be enjoyed by many on those chilly nights. 3 Conch Court is located on a quiet cul-de-sac street with beautiful trees. This well maintained home has proven to be a great Vacation Rental.</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 Conch Court</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Palms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16005318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925,000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Partial Ocean </a:t>
            </a: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Views, Master </a:t>
            </a: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on Main </a:t>
            </a: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Level,</a:t>
            </a:r>
          </a:p>
          <a:p>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&amp; Great </a:t>
            </a: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Rental</a:t>
            </a:r>
            <a:endPar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8"/>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115051" y="130169"/>
            <a:ext cx="3599949" cy="738664"/>
          </a:xfrm>
          <a:prstGeom prst="rect">
            <a:avLst/>
          </a:prstGeom>
          <a:noFill/>
        </p:spPr>
        <p:txBody>
          <a:bodyPr wrap="square">
            <a:spAutoFit/>
          </a:bodyPr>
          <a:lstStyle/>
          <a:p>
            <a:r>
              <a:rPr lang="en-US" sz="2400" i="1" dirty="0" smtClean="0">
                <a:ln>
                  <a:solidFill>
                    <a:srgbClr val="FFFF00"/>
                  </a:solidFill>
                </a:ln>
                <a:solidFill>
                  <a:srgbClr val="FFFF00"/>
                </a:solidFill>
                <a:effectLst>
                  <a:outerShdw blurRad="50800" dist="38100" dir="5400000" algn="t" rotWithShape="0">
                    <a:schemeClr val="tx2">
                      <a:lumMod val="50000"/>
                      <a:alpha val="40000"/>
                    </a:schemeClr>
                  </a:outerShdw>
                </a:effectLst>
              </a:rPr>
              <a:t>Check it out This Week!</a:t>
            </a:r>
            <a:r>
              <a:rPr lang="en-US" i="1" dirty="0" smtClean="0">
                <a:ln>
                  <a:solidFill>
                    <a:srgbClr val="FFFF00"/>
                  </a:solidFill>
                </a:ln>
                <a:solidFill>
                  <a:srgbClr val="FFFF00"/>
                </a:solidFill>
                <a:effectLst>
                  <a:outerShdw blurRad="50800" dist="38100" dir="5400000" algn="t" rotWithShape="0">
                    <a:schemeClr val="tx2">
                      <a:lumMod val="50000"/>
                      <a:alpha val="40000"/>
                    </a:schemeClr>
                  </a:outerShdw>
                </a:effectLst>
              </a:rPr>
              <a:t/>
            </a:r>
            <a:br>
              <a:rPr lang="en-US" i="1" dirty="0" smtClean="0">
                <a:ln>
                  <a:solidFill>
                    <a:srgbClr val="FFFF00"/>
                  </a:solidFill>
                </a:ln>
                <a:solidFill>
                  <a:srgbClr val="FFFF00"/>
                </a:solidFill>
                <a:effectLst>
                  <a:outerShdw blurRad="50800" dist="38100" dir="5400000" algn="t" rotWithShape="0">
                    <a:schemeClr val="tx2">
                      <a:lumMod val="50000"/>
                      <a:alpha val="40000"/>
                    </a:schemeClr>
                  </a:outerShdw>
                </a:effectLst>
              </a:rPr>
            </a:br>
            <a:r>
              <a:rPr lang="en-US" sz="1800" i="1" dirty="0" smtClean="0">
                <a:ln>
                  <a:solidFill>
                    <a:srgbClr val="FFFF00"/>
                  </a:solidFill>
                </a:ln>
                <a:solidFill>
                  <a:srgbClr val="FFFF00"/>
                </a:solidFill>
                <a:effectLst>
                  <a:outerShdw blurRad="50800" dist="38100" dir="5400000" algn="t" rotWithShape="0">
                    <a:schemeClr val="tx2">
                      <a:lumMod val="50000"/>
                      <a:alpha val="40000"/>
                    </a:schemeClr>
                  </a:outerShdw>
                </a:effectLst>
              </a:rPr>
              <a:t>Open For Showings June </a:t>
            </a:r>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13- </a:t>
            </a:r>
            <a:r>
              <a:rPr lang="en-US" sz="1800" i="1" dirty="0" smtClean="0">
                <a:ln>
                  <a:solidFill>
                    <a:srgbClr val="FFFF00"/>
                  </a:solidFill>
                </a:ln>
                <a:solidFill>
                  <a:srgbClr val="FFFF00"/>
                </a:solidFill>
                <a:effectLst>
                  <a:outerShdw blurRad="50800" dist="38100" dir="5400000" algn="t" rotWithShape="0">
                    <a:schemeClr val="tx2">
                      <a:lumMod val="50000"/>
                      <a:alpha val="40000"/>
                    </a:schemeClr>
                  </a:outerShdw>
                </a:effectLst>
              </a:rPr>
              <a:t>18th</a:t>
            </a:r>
            <a:endParaRPr lang="en-US" sz="1800" i="1" dirty="0" smtClean="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169</TotalTime>
  <Words>158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 Conch Court Wild Dunes Isle of Palms MLS# 16005318 $925,000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2016-06-13T16:52:59Z</dcterms:modified>
</cp:coreProperties>
</file>