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13016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Reduced to $849,000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086224" y="276247"/>
            <a:ext cx="3599949" cy="892552"/>
          </a:xfrm>
          <a:prstGeom prst="rect">
            <a:avLst/>
          </a:prstGeom>
          <a:noFill/>
        </p:spPr>
        <p:txBody>
          <a:bodyPr wrap="square">
            <a:spAutoFit/>
          </a:bodyPr>
          <a:lstStyle/>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Bring Your Offer...</a:t>
            </a:r>
          </a:p>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Ocean Views looking down 49th Ave</a:t>
            </a:r>
          </a:p>
          <a:p>
            <a:r>
              <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rPr>
              <a:t>Great Rental Potential!</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TotalTime>
  <Words>154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Reduced to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2016-09-16T12:22:57Z</dcterms:modified>
</cp:coreProperties>
</file>