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25043" y="0"/>
            <a:ext cx="8442482" cy="100584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3951732" y="-31549"/>
            <a:ext cx="2979420" cy="339223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23361" y="3972432"/>
            <a:ext cx="2816352" cy="2496501"/>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023360" y="6484251"/>
            <a:ext cx="2813333" cy="1848923"/>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027932" y="2224682"/>
            <a:ext cx="1813560" cy="1101439"/>
          </a:xfrm>
        </p:spPr>
        <p:txBody>
          <a:bodyPr anchor="b"/>
          <a:lstStyle>
            <a:lvl1pPr algn="l">
              <a:defRPr sz="2400"/>
            </a:lvl1pPr>
          </a:lstStyle>
          <a:p>
            <a:fld id="{1D8BD707-D9CF-40AE-B4C6-C98DA3205C09}" type="datetimeFigureOut">
              <a:rPr lang="en-US" smtClean="0"/>
              <a:pPr/>
              <a:t>3/2/2017</a:t>
            </a:fld>
            <a:endParaRPr lang="en-US"/>
          </a:p>
        </p:txBody>
      </p:sp>
      <p:sp>
        <p:nvSpPr>
          <p:cNvPr id="50" name="Rectangle 49"/>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4507992" y="8389284"/>
            <a:ext cx="2406853" cy="535517"/>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3951732" y="8389284"/>
            <a:ext cx="547116" cy="535517"/>
          </a:xfrm>
        </p:spPr>
        <p:txBody>
          <a:bodyPr/>
          <a:lstStyle>
            <a:lvl1pPr>
              <a:defRPr>
                <a:solidFill>
                  <a:schemeClr val="accent1"/>
                </a:solidFill>
              </a:defRPr>
            </a:lvl1pPr>
          </a:lstStyle>
          <a:p>
            <a:fld id="{B6F15528-21DE-4FAA-801E-634DDDAF4B2B}" type="slidenum">
              <a:rPr lang="en-US" smtClean="0"/>
              <a:pPr/>
              <a:t>‹#›</a:t>
            </a:fld>
            <a:endParaRPr lang="en-US"/>
          </a:p>
        </p:txBody>
      </p:sp>
      <p:sp>
        <p:nvSpPr>
          <p:cNvPr id="89" name="Rectangle 88"/>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1510882"/>
            <a:ext cx="1261785" cy="701117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895302" y="1510882"/>
            <a:ext cx="4610148" cy="70111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9848" y="4254550"/>
            <a:ext cx="5641848" cy="1997710"/>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069849" y="6258561"/>
            <a:ext cx="5641847" cy="2229939"/>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3/2/2017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886053" y="3393034"/>
            <a:ext cx="2906878" cy="51230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3948379" y="3393032"/>
            <a:ext cx="2906878" cy="51230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200294" y="3396813"/>
            <a:ext cx="2598576" cy="938318"/>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85463" y="4362885"/>
            <a:ext cx="2906878" cy="41591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60062" y="3396814"/>
            <a:ext cx="2597359" cy="938318"/>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379" y="4362885"/>
            <a:ext cx="2906878" cy="41591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25043" y="0"/>
            <a:ext cx="8442482" cy="100584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3/2/2017</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58" name="Rectangle 57"/>
          <p:cNvSpPr/>
          <p:nvPr/>
        </p:nvSpPr>
        <p:spPr>
          <a:xfrm>
            <a:off x="769736" y="882762"/>
            <a:ext cx="3027918" cy="8284386"/>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974010" y="1256240"/>
            <a:ext cx="2626874" cy="7554410"/>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3945231" y="8396425"/>
            <a:ext cx="2969614" cy="535517"/>
          </a:xfrm>
        </p:spPr>
        <p:txBody>
          <a:bodyPr>
            <a:normAutofit/>
          </a:bodyPr>
          <a:lstStyle/>
          <a:p>
            <a:endParaRPr lang="en-US"/>
          </a:p>
        </p:txBody>
      </p:sp>
      <p:sp>
        <p:nvSpPr>
          <p:cNvPr id="2" name="Title 1"/>
          <p:cNvSpPr>
            <a:spLocks noGrp="1"/>
          </p:cNvSpPr>
          <p:nvPr>
            <p:ph type="title"/>
          </p:nvPr>
        </p:nvSpPr>
        <p:spPr>
          <a:xfrm>
            <a:off x="4028858" y="3897570"/>
            <a:ext cx="2808886" cy="2145958"/>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026103" y="6067591"/>
            <a:ext cx="2803966" cy="2226259"/>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25043" y="0"/>
            <a:ext cx="8442482" cy="100584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769736" y="882762"/>
            <a:ext cx="3027918" cy="8284386"/>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024261" y="3902659"/>
            <a:ext cx="2805836" cy="2145792"/>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854427" y="1017566"/>
            <a:ext cx="2855680" cy="8019898"/>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024436" y="6061863"/>
            <a:ext cx="2805487" cy="2228689"/>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3/2/2017</a:t>
            </a:fld>
            <a:endParaRPr lang="en-US"/>
          </a:p>
        </p:txBody>
      </p:sp>
      <p:sp>
        <p:nvSpPr>
          <p:cNvPr id="6" name="Footer Placeholder 5"/>
          <p:cNvSpPr>
            <a:spLocks noGrp="1"/>
          </p:cNvSpPr>
          <p:nvPr>
            <p:ph type="ftr" sz="quarter" idx="11"/>
          </p:nvPr>
        </p:nvSpPr>
        <p:spPr>
          <a:xfrm>
            <a:off x="3945231" y="8396425"/>
            <a:ext cx="2969614" cy="535517"/>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259080" y="0"/>
            <a:ext cx="8442482" cy="100584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388620" y="489115"/>
            <a:ext cx="6995160" cy="9072282"/>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3877056" y="-31550"/>
            <a:ext cx="3127249" cy="102555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86967" y="1507241"/>
            <a:ext cx="5971032" cy="16764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86969" y="3408023"/>
            <a:ext cx="5760719" cy="51465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97780" y="329256"/>
            <a:ext cx="1813560" cy="535517"/>
          </a:xfrm>
          <a:prstGeom prst="rect">
            <a:avLst/>
          </a:prstGeom>
        </p:spPr>
        <p:txBody>
          <a:bodyPr vert="horz" lIns="91440" tIns="45720" rIns="91440" bIns="45720" rtlCol="0" anchor="ctr"/>
          <a:lstStyle>
            <a:lvl1pPr algn="r">
              <a:defRPr sz="1200">
                <a:solidFill>
                  <a:srgbClr val="FEFEFE"/>
                </a:solidFill>
              </a:defRPr>
            </a:lvl1pPr>
          </a:lstStyle>
          <a:p>
            <a:fld id="{1D8BD707-D9CF-40AE-B4C6-C98DA3205C09}" type="datetimeFigureOut">
              <a:rPr lang="en-US" smtClean="0"/>
              <a:pPr/>
              <a:t>3/2/2017</a:t>
            </a:fld>
            <a:endParaRPr lang="en-US"/>
          </a:p>
        </p:txBody>
      </p:sp>
      <p:sp>
        <p:nvSpPr>
          <p:cNvPr id="5" name="Footer Placeholder 4"/>
          <p:cNvSpPr>
            <a:spLocks noGrp="1"/>
          </p:cNvSpPr>
          <p:nvPr>
            <p:ph type="ftr" sz="quarter" idx="3"/>
          </p:nvPr>
        </p:nvSpPr>
        <p:spPr>
          <a:xfrm>
            <a:off x="3945231" y="8583169"/>
            <a:ext cx="2976829" cy="535517"/>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3951731" y="329254"/>
            <a:ext cx="1132333" cy="535517"/>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72703" y="0"/>
            <a:ext cx="2816352" cy="1905000"/>
          </a:xfrm>
        </p:spPr>
        <p:txBody>
          <a:bodyPr anchor="ctr">
            <a:normAutofit/>
          </a:bodyPr>
          <a:lstStyle/>
          <a:p>
            <a:pPr algn="ctr"/>
            <a:r>
              <a:rPr lang="en-US" sz="2400" b="1" dirty="0">
                <a:solidFill>
                  <a:schemeClr val="bg2"/>
                </a:solidFill>
                <a:effectLst>
                  <a:outerShdw blurRad="38100" dist="38100" dir="2700000" algn="tl">
                    <a:srgbClr val="000000">
                      <a:alpha val="43137"/>
                    </a:srgbClr>
                  </a:outerShdw>
                </a:effectLst>
              </a:rPr>
              <a:t>3 </a:t>
            </a:r>
            <a:r>
              <a:rPr lang="en-US" sz="2400" b="1" dirty="0" err="1">
                <a:solidFill>
                  <a:schemeClr val="bg2"/>
                </a:solidFill>
                <a:effectLst>
                  <a:outerShdw blurRad="38100" dist="38100" dir="2700000" algn="tl">
                    <a:srgbClr val="000000">
                      <a:alpha val="43137"/>
                    </a:srgbClr>
                  </a:outerShdw>
                </a:effectLst>
              </a:rPr>
              <a:t>Lauden</a:t>
            </a:r>
            <a:r>
              <a:rPr lang="en-US" sz="2400" b="1" dirty="0">
                <a:solidFill>
                  <a:schemeClr val="bg2"/>
                </a:solidFill>
                <a:effectLst>
                  <a:outerShdw blurRad="38100" dist="38100" dir="2700000" algn="tl">
                    <a:srgbClr val="000000">
                      <a:alpha val="43137"/>
                    </a:srgbClr>
                  </a:outerShdw>
                </a:effectLst>
              </a:rPr>
              <a:t> Blvd</a:t>
            </a:r>
            <a:br>
              <a:rPr lang="en-US" sz="2400" b="1" dirty="0">
                <a:solidFill>
                  <a:schemeClr val="bg2"/>
                </a:solidFill>
                <a:effectLst>
                  <a:outerShdw blurRad="38100" dist="38100" dir="2700000" algn="tl">
                    <a:srgbClr val="000000">
                      <a:alpha val="43137"/>
                    </a:srgbClr>
                  </a:outerShdw>
                </a:effectLst>
              </a:rPr>
            </a:br>
            <a:br>
              <a:rPr lang="en-US" sz="2400" b="1" dirty="0">
                <a:solidFill>
                  <a:schemeClr val="bg2"/>
                </a:solidFill>
                <a:effectLst>
                  <a:outerShdw blurRad="38100" dist="38100" dir="2700000" algn="tl">
                    <a:srgbClr val="000000">
                      <a:alpha val="43137"/>
                    </a:srgbClr>
                  </a:outerShdw>
                </a:effectLst>
              </a:rPr>
            </a:br>
            <a:r>
              <a:rPr lang="en-US" sz="1600" b="1" dirty="0">
                <a:solidFill>
                  <a:schemeClr val="bg2"/>
                </a:solidFill>
                <a:effectLst>
                  <a:outerShdw blurRad="38100" dist="38100" dir="2700000" algn="tl">
                    <a:srgbClr val="000000">
                      <a:alpha val="43137"/>
                    </a:srgbClr>
                  </a:outerShdw>
                </a:effectLst>
              </a:rPr>
              <a:t>Isle of Palms, SC 29451</a:t>
            </a:r>
            <a:br>
              <a:rPr lang="en-US" sz="1600" b="1" dirty="0">
                <a:solidFill>
                  <a:schemeClr val="bg2"/>
                </a:solidFill>
                <a:effectLst>
                  <a:outerShdw blurRad="38100" dist="38100" dir="2700000" algn="tl">
                    <a:srgbClr val="000000">
                      <a:alpha val="43137"/>
                    </a:srgbClr>
                  </a:outerShdw>
                </a:effectLst>
              </a:rPr>
            </a:br>
            <a:r>
              <a:rPr lang="en-US" sz="1600" b="1" dirty="0">
                <a:solidFill>
                  <a:schemeClr val="bg2"/>
                </a:solidFill>
                <a:effectLst>
                  <a:outerShdw blurRad="38100" dist="38100" dir="2700000" algn="tl">
                    <a:srgbClr val="000000">
                      <a:alpha val="43137"/>
                    </a:srgbClr>
                  </a:outerShdw>
                </a:effectLst>
              </a:rPr>
              <a:t>MLS# 17004685 | $689,000</a:t>
            </a:r>
            <a:br>
              <a:rPr lang="en-US" sz="1600" b="1" dirty="0">
                <a:solidFill>
                  <a:schemeClr val="bg2"/>
                </a:solidFill>
                <a:effectLst>
                  <a:outerShdw blurRad="38100" dist="38100" dir="2700000" algn="tl">
                    <a:srgbClr val="000000">
                      <a:alpha val="43137"/>
                    </a:srgbClr>
                  </a:outerShdw>
                </a:effectLst>
              </a:rPr>
            </a:br>
            <a:br>
              <a:rPr lang="en-US" sz="1600" b="1" dirty="0">
                <a:solidFill>
                  <a:schemeClr val="bg2"/>
                </a:solidFill>
                <a:effectLst>
                  <a:outerShdw blurRad="38100" dist="38100" dir="2700000" algn="tl">
                    <a:srgbClr val="000000">
                      <a:alpha val="43137"/>
                    </a:srgbClr>
                  </a:outerShdw>
                </a:effectLst>
              </a:rPr>
            </a:br>
            <a:r>
              <a:rPr lang="en-US" sz="1600" b="1" dirty="0">
                <a:solidFill>
                  <a:schemeClr val="bg2"/>
                </a:solidFill>
                <a:effectLst>
                  <a:outerShdw blurRad="38100" dist="38100" dir="2700000" algn="tl">
                    <a:srgbClr val="000000">
                      <a:alpha val="43137"/>
                    </a:srgbClr>
                  </a:outerShdw>
                </a:effectLst>
              </a:rPr>
              <a:t>3 Bed | 3 Bath | 1,796 SF</a:t>
            </a:r>
          </a:p>
        </p:txBody>
      </p:sp>
      <p:sp>
        <p:nvSpPr>
          <p:cNvPr id="3" name="Subtitle 2"/>
          <p:cNvSpPr>
            <a:spLocks noGrp="1"/>
          </p:cNvSpPr>
          <p:nvPr>
            <p:ph type="subTitle" idx="1"/>
          </p:nvPr>
        </p:nvSpPr>
        <p:spPr>
          <a:xfrm>
            <a:off x="3886202" y="1905000"/>
            <a:ext cx="3109912" cy="7239000"/>
          </a:xfrm>
          <a:solidFill>
            <a:srgbClr val="F5F5F5"/>
          </a:solidFill>
        </p:spPr>
        <p:txBody>
          <a:bodyPr anchor="ctr">
            <a:noAutofit/>
          </a:bodyPr>
          <a:lstStyle/>
          <a:p>
            <a:pPr algn="ctr"/>
            <a:r>
              <a:rPr lang="en-US" sz="1150" dirty="0">
                <a:solidFill>
                  <a:schemeClr val="accent1">
                    <a:lumMod val="50000"/>
                  </a:schemeClr>
                </a:solidFill>
              </a:rPr>
              <a:t>This lovely home is located on a very private street near the Isle of Palms recreation center, minutes to the Isle of Palms marina and the beach! The kitchen of this home was completely renovated in 2014 with new </a:t>
            </a:r>
            <a:r>
              <a:rPr lang="en-US" sz="1150" dirty="0" err="1">
                <a:solidFill>
                  <a:schemeClr val="accent1">
                    <a:lumMod val="50000"/>
                  </a:schemeClr>
                </a:solidFill>
              </a:rPr>
              <a:t>Silestone</a:t>
            </a:r>
            <a:r>
              <a:rPr lang="en-US" sz="1150" dirty="0">
                <a:solidFill>
                  <a:schemeClr val="accent1">
                    <a:lumMod val="50000"/>
                  </a:schemeClr>
                </a:solidFill>
              </a:rPr>
              <a:t> countertops, glass tile backsplash, all new cabinets with soft close drawers, new appliances including a refrigerator with both sparkling water and water dispensers in the door and a flex zone temperature controlled drawer great for drinks and a new white ceramic farm sink with new kitchen faucet. In 2015 all new HVAC system including ductwork &amp; Nest was installed as well as a new hot water heater. In 2016 a new architectural roof, all new windows, skylights in the living area and all new paint on the exterior of the home were all completed. This home has hardwoods throughout, bead board and chair rail in the dining area and down the hall and plantation shutters for the windows. The master bathroom was completely renovated in 2016 as well with new cabinets, new tile shower with pebble floor, flooring, mirror and light and plumbing fixtures. The 2nd bathroom has also been redone as well with new vanity, mirror and tile floor. Off the kitchen enjoy an all season room with both heat and cooling and a deck great for grilling. This home has a very large yard with plenty of possibilities of an addition, ADU, and/or pool. This yard also has many fruit trees and rose bushes. An outside shower with both hot &amp; cold water and storage shed complete this lovely backyard. This home has plenty of off street parking including a 2 car garage, and 2 driveways.</a:t>
            </a:r>
          </a:p>
        </p:txBody>
      </p:sp>
      <p:sp>
        <p:nvSpPr>
          <p:cNvPr id="4" name="Rectangle 3"/>
          <p:cNvSpPr/>
          <p:nvPr/>
        </p:nvSpPr>
        <p:spPr>
          <a:xfrm rot="5400000">
            <a:off x="2857499" y="4218058"/>
            <a:ext cx="9144001" cy="707886"/>
          </a:xfrm>
          <a:prstGeom prst="rect">
            <a:avLst/>
          </a:prstGeom>
        </p:spPr>
        <p:txBody>
          <a:bodyPr wrap="square">
            <a:spAutoFit/>
          </a:bodyPr>
          <a:lstStyle/>
          <a:p>
            <a:pPr algn="ctr"/>
            <a:r>
              <a:rPr lang="en-US" sz="4000" spc="300" dirty="0">
                <a:solidFill>
                  <a:schemeClr val="accent5">
                    <a:lumMod val="75000"/>
                  </a:schemeClr>
                </a:solidFill>
                <a:effectLst>
                  <a:outerShdw blurRad="38100" dist="38100" dir="2700000" algn="tl">
                    <a:srgbClr val="000000">
                      <a:alpha val="43137"/>
                    </a:srgbClr>
                  </a:outerShdw>
                </a:effectLst>
              </a:rPr>
              <a:t>Quiet Street on Isle of Palms</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042" y="76376"/>
            <a:ext cx="3647440" cy="2424537"/>
          </a:xfrm>
          <a:prstGeom prst="rect">
            <a:avLst/>
          </a:prstGeom>
          <a:ln>
            <a:noFill/>
          </a:ln>
          <a:effectLst>
            <a:outerShdw blurRad="292100" dist="139700" dir="2700000" algn="tl" rotWithShape="0">
              <a:srgbClr val="333333">
                <a:alpha val="65000"/>
              </a:srgbClr>
            </a:outerShdw>
          </a:effectLst>
        </p:spPr>
      </p:pic>
      <p:sp>
        <p:nvSpPr>
          <p:cNvPr id="15" name="Rectangle 14"/>
          <p:cNvSpPr/>
          <p:nvPr/>
        </p:nvSpPr>
        <p:spPr>
          <a:xfrm>
            <a:off x="3891280" y="9144000"/>
            <a:ext cx="3179198" cy="861774"/>
          </a:xfrm>
          <a:prstGeom prst="rect">
            <a:avLst/>
          </a:prstGeom>
        </p:spPr>
        <p:txBody>
          <a:bodyPr wrap="square">
            <a:spAutoFit/>
          </a:bodyPr>
          <a:lstStyle/>
          <a:p>
            <a:pPr algn="ctr"/>
            <a:r>
              <a:rPr lang="en-US" b="1" dirty="0">
                <a:solidFill>
                  <a:schemeClr val="accent2">
                    <a:lumMod val="50000"/>
                  </a:schemeClr>
                </a:solidFill>
              </a:rPr>
              <a:t>Kendra Boozer</a:t>
            </a:r>
          </a:p>
          <a:p>
            <a:pPr algn="ctr"/>
            <a:r>
              <a:rPr lang="en-US" sz="1600" dirty="0">
                <a:solidFill>
                  <a:schemeClr val="accent2">
                    <a:lumMod val="50000"/>
                  </a:schemeClr>
                </a:solidFill>
              </a:rPr>
              <a:t>843.834.5089</a:t>
            </a:r>
          </a:p>
          <a:p>
            <a:pPr algn="ctr"/>
            <a:r>
              <a:rPr lang="en-US" sz="1600" dirty="0">
                <a:solidFill>
                  <a:schemeClr val="accent2">
                    <a:lumMod val="50000"/>
                  </a:schemeClr>
                </a:solidFill>
              </a:rPr>
              <a:t>kendrafboozer@gmail.com</a:t>
            </a:r>
          </a:p>
        </p:txBody>
      </p:sp>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75556" y="9540331"/>
            <a:ext cx="685957" cy="406493"/>
          </a:xfrm>
          <a:prstGeom prst="rect">
            <a:avLst/>
          </a:prstGeom>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81562" y="2942871"/>
            <a:ext cx="1645920" cy="1094080"/>
          </a:xfrm>
          <a:prstGeom prst="rect">
            <a:avLst/>
          </a:prstGeom>
          <a:ln>
            <a:no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42" y="2942911"/>
            <a:ext cx="1645919" cy="1094080"/>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42" y="4478989"/>
            <a:ext cx="1645919" cy="1094080"/>
          </a:xfrm>
          <a:prstGeom prst="rect">
            <a:avLst/>
          </a:prstGeom>
          <a:ln>
            <a:noFill/>
          </a:ln>
          <a:effectLst>
            <a:outerShdw blurRad="292100" dist="139700" dir="2700000" algn="tl" rotWithShape="0">
              <a:srgbClr val="333333">
                <a:alpha val="65000"/>
              </a:srgbClr>
            </a:outerShdw>
          </a:effectLst>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81562" y="4478909"/>
            <a:ext cx="1645920" cy="1094240"/>
          </a:xfrm>
          <a:prstGeom prst="rect">
            <a:avLst/>
          </a:prstGeom>
          <a:ln>
            <a:noFill/>
          </a:ln>
          <a:effectLst>
            <a:outerShdw blurRad="292100" dist="139700" dir="2700000" algn="tl" rotWithShape="0">
              <a:srgbClr val="333333">
                <a:alpha val="65000"/>
              </a:srgbClr>
            </a:outerShdw>
          </a:effectLst>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42" y="6015067"/>
            <a:ext cx="1645919" cy="1094239"/>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81563" y="6015107"/>
            <a:ext cx="1645919" cy="1094239"/>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0044" y="7551304"/>
            <a:ext cx="3647437" cy="242488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7841725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56</TotalTime>
  <Words>317</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Century Gothic</vt:lpstr>
      <vt:lpstr>Wingdings 2</vt:lpstr>
      <vt:lpstr>Austin</vt:lpstr>
      <vt:lpstr>3 Lauden Blvd  Isle of Palms, SC 29451 MLS# 17004685 | $689,000  3 Bed | 3 Bath | 1,796 SF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Planters Pointe Mt Pleasant MLS# 1415393 $439,000  6 Bedrooms 3½ Baths 3,286 sf</dc:title>
  <dc:creator>CVH360</dc:creator>
  <cp:lastModifiedBy>A. Thomas Price</cp:lastModifiedBy>
  <cp:revision>11</cp:revision>
  <dcterms:created xsi:type="dcterms:W3CDTF">2006-08-16T00:00:00Z</dcterms:created>
  <dcterms:modified xsi:type="dcterms:W3CDTF">2017-03-02T21:56:39Z</dcterms:modified>
</cp:coreProperties>
</file>