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04" y="2436"/>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6/25/2014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6/25/2014</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descr="01"/>
          <p:cNvPicPr>
            <a:picLocks noChangeAspect="1" noChangeArrowheads="1"/>
          </p:cNvPicPr>
          <p:nvPr/>
        </p:nvPicPr>
        <p:blipFill rotWithShape="1">
          <a:blip r:embed="rId2">
            <a:extLst>
              <a:ext uri="{28A0092B-C50C-407E-A947-70E740481C1C}">
                <a14:useLocalDpi xmlns:a14="http://schemas.microsoft.com/office/drawing/2010/main" val="0"/>
              </a:ext>
            </a:extLst>
          </a:blip>
          <a:srcRect l="14739"/>
          <a:stretch/>
        </p:blipFill>
        <p:spPr bwMode="auto">
          <a:xfrm>
            <a:off x="3276600" y="533400"/>
            <a:ext cx="5593897" cy="492066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29" name="Picture 5" descr="0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620" y="1962026"/>
            <a:ext cx="2074780" cy="155608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9" name="Picture 15" descr="0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5620" y="120314"/>
            <a:ext cx="2074780" cy="155608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040" name="Picture 16" descr="0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5620" y="3803738"/>
            <a:ext cx="2074780" cy="155608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3276600" y="-44361"/>
            <a:ext cx="5593897" cy="800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rgbClr val="FFCC00"/>
                </a:solidFill>
                <a:effectLst>
                  <a:outerShdw blurRad="38100" dist="38100" dir="2700000" algn="tl">
                    <a:srgbClr val="000000">
                      <a:alpha val="43137"/>
                    </a:srgbClr>
                  </a:outerShdw>
                </a:effectLst>
                <a:latin typeface="Tw Cen MT" pitchFamily="34" charset="0"/>
                <a:cs typeface="Arial" pitchFamily="34" charset="0"/>
              </a:rPr>
              <a:t>3 Queen St #203 ~ MLS# </a:t>
            </a:r>
            <a:r>
              <a:rPr kumimoji="0" lang="en-US" sz="2800" b="0" i="0" u="none" strike="noStrike" cap="none" normalizeH="0" baseline="0" dirty="0" smtClean="0">
                <a:ln>
                  <a:noFill/>
                </a:ln>
                <a:solidFill>
                  <a:srgbClr val="FFCC00"/>
                </a:solidFill>
                <a:effectLst>
                  <a:outerShdw blurRad="38100" dist="38100" dir="2700000" algn="tl">
                    <a:srgbClr val="000000">
                      <a:alpha val="43137"/>
                    </a:srgbClr>
                  </a:outerShdw>
                </a:effectLst>
                <a:latin typeface="Tw Cen MT" pitchFamily="34" charset="0"/>
                <a:cs typeface="Arial" pitchFamily="34" charset="0"/>
              </a:rPr>
              <a:t>1414172</a:t>
            </a:r>
            <a:endParaRPr kumimoji="0" lang="en-US" sz="1400" b="0" i="0" u="none" strike="noStrike" cap="none" normalizeH="0" baseline="0" dirty="0" smtClean="0">
              <a:ln>
                <a:noFill/>
              </a:ln>
              <a:solidFill>
                <a:schemeClr val="tx1"/>
              </a:solidFill>
              <a:effectLst>
                <a:outerShdw blurRad="38100" dist="38100" dir="2700000" algn="tl">
                  <a:srgbClr val="000000">
                    <a:alpha val="43137"/>
                  </a:srgbClr>
                </a:outerShdw>
              </a:effectLst>
              <a:latin typeface="Tw Cen MT" pitchFamily="34"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pic>
        <p:nvPicPr>
          <p:cNvPr id="1030" name="Picture 6" descr="11"/>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67215" y="7513780"/>
            <a:ext cx="1637270" cy="14961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1" name="Picture 7" descr="12"/>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24043" r="23274"/>
          <a:stretch/>
        </p:blipFill>
        <p:spPr bwMode="auto">
          <a:xfrm>
            <a:off x="2357608" y="7513780"/>
            <a:ext cx="862569" cy="14961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2" name="Picture 8" descr="10"/>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673300" y="7513780"/>
            <a:ext cx="1637270" cy="14961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7" name="Text Box 9"/>
          <p:cNvSpPr txBox="1">
            <a:spLocks noChangeArrowheads="1"/>
          </p:cNvSpPr>
          <p:nvPr/>
        </p:nvSpPr>
        <p:spPr bwMode="auto">
          <a:xfrm>
            <a:off x="118223" y="5486400"/>
            <a:ext cx="8929671" cy="1981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400" dirty="0">
                <a:latin typeface="Tw Cen MT" pitchFamily="34" charset="0"/>
                <a:cs typeface="Arial" pitchFamily="34" charset="0"/>
              </a:rPr>
              <a:t>This condo located in the historic Charleston French Quarter is amazing. It is convenient to everything and has parking. The first level is a parking garage with entrance from State Street. The building has an exercise room, </a:t>
            </a:r>
            <a:r>
              <a:rPr lang="en-US" sz="1400" dirty="0" err="1">
                <a:latin typeface="Tw Cen MT" pitchFamily="34" charset="0"/>
                <a:cs typeface="Arial" pitchFamily="34" charset="0"/>
              </a:rPr>
              <a:t>sauna,and</a:t>
            </a:r>
            <a:r>
              <a:rPr lang="en-US" sz="1400" dirty="0">
                <a:latin typeface="Tw Cen MT" pitchFamily="34" charset="0"/>
                <a:cs typeface="Arial" pitchFamily="34" charset="0"/>
              </a:rPr>
              <a:t> a laundry room. There is a full time residential manager. This is the perfect pied-a-terre with great security so you can just lock your door and know your home or second home and is very safe. The building has </a:t>
            </a:r>
            <a:r>
              <a:rPr lang="en-US" sz="1400" dirty="0" err="1">
                <a:latin typeface="Tw Cen MT" pitchFamily="34" charset="0"/>
                <a:cs typeface="Arial" pitchFamily="34" charset="0"/>
              </a:rPr>
              <a:t>WiFi</a:t>
            </a:r>
            <a:r>
              <a:rPr lang="en-US" sz="1400" dirty="0">
                <a:latin typeface="Tw Cen MT" pitchFamily="34" charset="0"/>
                <a:cs typeface="Arial" pitchFamily="34" charset="0"/>
              </a:rPr>
              <a:t> and the regime covers the master insurance policy, water, and common area maintenance. This loft condo has the beautiful original brick on 2 walls and hardwood floors on the first level. The large window overlooks Queen Street and makes a very bright and inviting home. There is a trash chute on each floor, an office area with office equipment available for residents. The furniture and art work in the condo are negotiable if you would like to just move in immediately and just bring your toothbrush. This is one of the best locations in the city. </a:t>
            </a:r>
            <a:r>
              <a:rPr lang="en-US" sz="1400">
                <a:latin typeface="Tw Cen MT" pitchFamily="34" charset="0"/>
                <a:cs typeface="Arial" pitchFamily="34" charset="0"/>
              </a:rPr>
              <a:t>Enjoy all Charleston has to offer.</a:t>
            </a:r>
            <a:endParaRPr kumimoji="0" lang="en-US" sz="2000" b="0" i="0" u="none" strike="noStrike" cap="none" normalizeH="0" baseline="0" dirty="0" smtClean="0">
              <a:ln>
                <a:noFill/>
              </a:ln>
              <a:effectLst/>
              <a:latin typeface="Arial" pitchFamily="34" charset="0"/>
              <a:cs typeface="Arial" pitchFamily="34" charset="0"/>
            </a:endParaRPr>
          </a:p>
        </p:txBody>
      </p:sp>
      <p:grpSp>
        <p:nvGrpSpPr>
          <p:cNvPr id="16" name="Group 15"/>
          <p:cNvGrpSpPr/>
          <p:nvPr/>
        </p:nvGrpSpPr>
        <p:grpSpPr>
          <a:xfrm>
            <a:off x="5687493" y="7946904"/>
            <a:ext cx="3252522" cy="914400"/>
            <a:chOff x="5794092" y="7946904"/>
            <a:chExt cx="3252522" cy="914400"/>
          </a:xfrm>
        </p:grpSpPr>
        <p:sp>
          <p:nvSpPr>
            <p:cNvPr id="9" name="Text Box 11"/>
            <p:cNvSpPr txBox="1">
              <a:spLocks noChangeArrowheads="1" noChangeShapeType="1"/>
            </p:cNvSpPr>
            <p:nvPr/>
          </p:nvSpPr>
          <p:spPr bwMode="auto">
            <a:xfrm>
              <a:off x="5794092" y="7946904"/>
              <a:ext cx="1533525" cy="914400"/>
            </a:xfrm>
            <a:prstGeom prst="rect">
              <a:avLst/>
            </a:prstGeom>
            <a:solidFill>
              <a:srgbClr val="FFFFFF"/>
            </a:solidFill>
            <a:ln w="0" algn="in">
              <a:no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Tw Cen MT" pitchFamily="34" charset="0"/>
                  <a:cs typeface="Arial" pitchFamily="34" charset="0"/>
                </a:rPr>
                <a:t>Peggy Reese</a:t>
              </a:r>
            </a:p>
            <a:p>
              <a:pPr algn="ctr" fontAlgn="base">
                <a:spcBef>
                  <a:spcPct val="0"/>
                </a:spcBef>
                <a:spcAft>
                  <a:spcPct val="0"/>
                </a:spcAft>
              </a:pPr>
              <a:r>
                <a:rPr lang="en-US" sz="1100" i="1" dirty="0" smtClean="0">
                  <a:solidFill>
                    <a:schemeClr val="bg1"/>
                  </a:solidFill>
                  <a:latin typeface="Tw Cen MT" pitchFamily="34" charset="0"/>
                  <a:cs typeface="Arial" pitchFamily="34" charset="0"/>
                </a:rPr>
                <a:t>E-PRO, GRI</a:t>
              </a:r>
            </a:p>
            <a:p>
              <a:pPr algn="ctr" fontAlgn="base">
                <a:spcBef>
                  <a:spcPct val="0"/>
                </a:spcBef>
                <a:spcAft>
                  <a:spcPct val="0"/>
                </a:spcAft>
              </a:pPr>
              <a:r>
                <a:rPr lang="en-US" sz="1100" dirty="0" smtClean="0">
                  <a:solidFill>
                    <a:srgbClr val="1607D9"/>
                  </a:solidFill>
                  <a:latin typeface="Tw Cen MT" pitchFamily="34" charset="0"/>
                  <a:cs typeface="Arial" pitchFamily="34" charset="0"/>
                </a:rPr>
                <a:t>phreese@bellsouth.net</a:t>
              </a:r>
              <a:r>
                <a:rPr lang="en-US" sz="1100" dirty="0">
                  <a:solidFill>
                    <a:srgbClr val="000000"/>
                  </a:solidFill>
                  <a:latin typeface="Tw Cen MT" pitchFamily="34" charset="0"/>
                  <a:cs typeface="Arial" pitchFamily="34" charset="0"/>
                </a:rPr>
                <a:t/>
              </a:r>
              <a:br>
                <a:rPr lang="en-US" sz="1100" dirty="0">
                  <a:solidFill>
                    <a:srgbClr val="000000"/>
                  </a:solidFill>
                  <a:latin typeface="Tw Cen MT" pitchFamily="34" charset="0"/>
                  <a:cs typeface="Arial" pitchFamily="34" charset="0"/>
                </a:rPr>
              </a:br>
              <a:r>
                <a:rPr lang="en-US" sz="1100" dirty="0">
                  <a:solidFill>
                    <a:srgbClr val="000000"/>
                  </a:solidFill>
                  <a:latin typeface="Tw Cen MT" pitchFamily="34" charset="0"/>
                  <a:cs typeface="Arial" pitchFamily="34" charset="0"/>
                </a:rPr>
                <a:t>Mobile (843) 693-2050 </a:t>
              </a:r>
              <a:endParaRPr lang="en-US" dirty="0">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36"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315200" y="7946904"/>
              <a:ext cx="1731414" cy="914400"/>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5638800" y="8883158"/>
            <a:ext cx="3349908" cy="2760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Real Estate ● Mortgage ● Insurance ● Business Brokerage</a:t>
            </a:r>
            <a:endParaRPr kumimoji="0" lang="en-US" sz="18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9906000" y="7804087"/>
            <a:ext cx="395288" cy="53975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3" name="WordArt 20"/>
          <p:cNvSpPr>
            <a:spLocks noChangeArrowheads="1" noChangeShapeType="1" noTextEdit="1"/>
          </p:cNvSpPr>
          <p:nvPr/>
        </p:nvSpPr>
        <p:spPr bwMode="auto">
          <a:xfrm>
            <a:off x="5867400" y="4876800"/>
            <a:ext cx="2865437" cy="502328"/>
          </a:xfrm>
          <a:prstGeom prst="rect">
            <a:avLst/>
          </a:prstGeom>
        </p:spPr>
        <p:txBody>
          <a:bodyPr wrap="none" fromWordArt="1">
            <a:prstTxWarp prst="textPlain">
              <a:avLst>
                <a:gd name="adj" fmla="val 50000"/>
              </a:avLst>
            </a:prstTxWarp>
          </a:bodyPr>
          <a:lstStyle/>
          <a:p>
            <a:pPr algn="ctr" rtl="0">
              <a:buNone/>
            </a:pPr>
            <a:r>
              <a:rPr lang="en-US" sz="3600" kern="10" spc="720" dirty="0" smtClean="0">
                <a:ln w="9525">
                  <a:solidFill>
                    <a:srgbClr val="000000"/>
                  </a:solidFill>
                  <a:round/>
                  <a:headEnd/>
                  <a:tailEnd/>
                </a:ln>
                <a:solidFill>
                  <a:srgbClr val="FFCC00"/>
                </a:solidFill>
                <a:effectLst>
                  <a:outerShdw dist="45791" dir="3378596" algn="ctr" rotWithShape="0">
                    <a:srgbClr val="4D4D4D">
                      <a:alpha val="80000"/>
                    </a:srgbClr>
                  </a:outerShdw>
                </a:effectLst>
                <a:latin typeface="Tw Cen MT"/>
              </a:rPr>
              <a:t>$</a:t>
            </a:r>
            <a:r>
              <a:rPr lang="en-US" sz="3600" kern="10" spc="720" dirty="0" smtClean="0">
                <a:ln w="9525">
                  <a:solidFill>
                    <a:srgbClr val="000000"/>
                  </a:solidFill>
                  <a:round/>
                  <a:headEnd/>
                  <a:tailEnd/>
                </a:ln>
                <a:solidFill>
                  <a:srgbClr val="FFCC00"/>
                </a:solidFill>
                <a:effectLst>
                  <a:outerShdw dist="45791" dir="3378596" algn="ctr" rotWithShape="0">
                    <a:srgbClr val="4D4D4D">
                      <a:alpha val="80000"/>
                    </a:srgbClr>
                  </a:outerShdw>
                </a:effectLst>
                <a:latin typeface="Tw Cen MT"/>
              </a:rPr>
              <a:t>395,000</a:t>
            </a:r>
            <a:endParaRPr lang="en-US" sz="3600" kern="10" spc="720" dirty="0">
              <a:ln w="9525">
                <a:solidFill>
                  <a:srgbClr val="000000"/>
                </a:solidFill>
                <a:round/>
                <a:headEnd/>
                <a:tailEnd/>
              </a:ln>
              <a:solidFill>
                <a:srgbClr val="FFCC00"/>
              </a:solidFill>
              <a:effectLst>
                <a:outerShdw dist="45791" dir="3378596" algn="ctr" rotWithShape="0">
                  <a:srgbClr val="4D4D4D">
                    <a:alpha val="80000"/>
                  </a:srgbClr>
                </a:outerShdw>
              </a:effectLst>
              <a:latin typeface="Tw Cen MT"/>
            </a:endParaRPr>
          </a:p>
        </p:txBody>
      </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TotalTime>
  <Words>223</Words>
  <Application>Microsoft Office PowerPoint</Application>
  <PresentationFormat>Custom</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5</cp:revision>
  <dcterms:created xsi:type="dcterms:W3CDTF">2006-08-16T00:00:00Z</dcterms:created>
  <dcterms:modified xsi:type="dcterms:W3CDTF">2014-06-25T19:24:02Z</dcterms:modified>
</cp:coreProperties>
</file>