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288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10/10/2012</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descr="01"/>
          <p:cNvPicPr>
            <a:picLocks noChangeAspect="1" noChangeArrowheads="1"/>
          </p:cNvPicPr>
          <p:nvPr/>
        </p:nvPicPr>
        <p:blipFill rotWithShape="1">
          <a:blip r:embed="rId2">
            <a:extLst>
              <a:ext uri="{28A0092B-C50C-407E-A947-70E740481C1C}">
                <a14:useLocalDpi xmlns:a14="http://schemas.microsoft.com/office/drawing/2010/main" val="0"/>
              </a:ext>
            </a:extLst>
          </a:blip>
          <a:srcRect l="14739"/>
          <a:stretch/>
        </p:blipFill>
        <p:spPr bwMode="auto">
          <a:xfrm>
            <a:off x="3276600" y="533400"/>
            <a:ext cx="5593897" cy="492066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descr="0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620" y="1962026"/>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9" name="Picture 15" descr="0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5620" y="120314"/>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40" name="Picture 16" descr="0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620" y="3803738"/>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3276600" y="-44361"/>
            <a:ext cx="5593897" cy="800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FFCC00"/>
                </a:solidFill>
                <a:effectLst>
                  <a:outerShdw blurRad="38100" dist="38100" dir="2700000" algn="tl">
                    <a:srgbClr val="000000">
                      <a:alpha val="43137"/>
                    </a:srgbClr>
                  </a:outerShdw>
                </a:effectLst>
                <a:latin typeface="Tw Cen MT" pitchFamily="34" charset="0"/>
                <a:cs typeface="Arial" pitchFamily="34" charset="0"/>
              </a:rPr>
              <a:t>3 Queen St #203 ~ MLS# 2900607</a:t>
            </a:r>
            <a:endParaRPr kumimoji="0" 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7215" y="7513780"/>
            <a:ext cx="1637270" cy="14961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24043" r="23274"/>
          <a:stretch/>
        </p:blipFill>
        <p:spPr bwMode="auto">
          <a:xfrm>
            <a:off x="2357608" y="7513780"/>
            <a:ext cx="862569" cy="14961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673300" y="7513780"/>
            <a:ext cx="1637270" cy="14961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118223" y="5486400"/>
            <a:ext cx="8929671" cy="198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Tw Cen MT" pitchFamily="34" charset="0"/>
                <a:cs typeface="Arial" pitchFamily="34" charset="0"/>
              </a:rPr>
              <a:t>Fabulous location in French Quarter. Loft condo with soaring ceilings and a large window overlooking Queen Street. Beautiful exposed brick on 2 walls and old heart of pine floors. Live-in manager. Large gym exclusively available for owners. Office area for residents with office equipment available when needed. Trash chute on each hall. Laundry room on 2nd floor. Parking space under building and extensive security cameras. The perfect pied-a-terre close to everything--fine dining, waterfront park, shopping. Building is in wonderful shape and is taken care of by the building manager. Furniture and Art work is negotiable--just bring your toothbrush. A bike also conveys. Upstairs shower installed 2006, Blinds on large window for complete privacy conveys. New heat pump April 2005. New garbage disposal 2004. Sensor on water heater installed 2008. There isn't a better spot downtown. Board is investigating a roof-top patio for the perfect place to have that morning coffee overlooking Charleston. </a:t>
            </a:r>
            <a:endParaRPr kumimoji="0" lang="en-US" sz="2000" b="0" i="0" u="none" strike="noStrike" cap="none" normalizeH="0" baseline="0" dirty="0" smtClean="0">
              <a:ln>
                <a:noFill/>
              </a:ln>
              <a:effectLst/>
              <a:latin typeface="Arial" pitchFamily="34" charset="0"/>
              <a:cs typeface="Arial" pitchFamily="34" charset="0"/>
            </a:endParaRPr>
          </a:p>
        </p:txBody>
      </p:sp>
      <p:grpSp>
        <p:nvGrpSpPr>
          <p:cNvPr id="16" name="Group 15"/>
          <p:cNvGrpSpPr/>
          <p:nvPr/>
        </p:nvGrpSpPr>
        <p:grpSpPr>
          <a:xfrm>
            <a:off x="5687493" y="7946904"/>
            <a:ext cx="3252522" cy="914400"/>
            <a:chOff x="5794092" y="7946904"/>
            <a:chExt cx="3252522" cy="914400"/>
          </a:xfrm>
        </p:grpSpPr>
        <p:sp>
          <p:nvSpPr>
            <p:cNvPr id="9" name="Text Box 11"/>
            <p:cNvSpPr txBox="1">
              <a:spLocks noChangeArrowheads="1" noChangeShapeType="1"/>
            </p:cNvSpPr>
            <p:nvPr/>
          </p:nvSpPr>
          <p:spPr bwMode="auto">
            <a:xfrm>
              <a:off x="5794092" y="7946904"/>
              <a:ext cx="1533525" cy="914400"/>
            </a:xfrm>
            <a:prstGeom prst="rect">
              <a:avLst/>
            </a:prstGeom>
            <a:solidFill>
              <a:srgbClr val="FFFFFF"/>
            </a:solidFill>
            <a:ln w="0" algn="in">
              <a:no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Tw Cen MT" pitchFamily="34" charset="0"/>
                  <a:cs typeface="Arial" pitchFamily="34" charset="0"/>
                </a:rPr>
                <a:t>Peggy Reese</a:t>
              </a:r>
            </a:p>
            <a:p>
              <a:pPr algn="ctr" fontAlgn="base">
                <a:spcBef>
                  <a:spcPct val="0"/>
                </a:spcBef>
                <a:spcAft>
                  <a:spcPct val="0"/>
                </a:spcAft>
              </a:pPr>
              <a:r>
                <a:rPr lang="en-US" sz="1100" i="1" dirty="0" smtClean="0">
                  <a:solidFill>
                    <a:schemeClr val="bg1"/>
                  </a:solidFill>
                  <a:latin typeface="Tw Cen MT" pitchFamily="34" charset="0"/>
                  <a:cs typeface="Arial" pitchFamily="34" charset="0"/>
                </a:rPr>
                <a:t>E-PRO, GRI</a:t>
              </a:r>
              <a:endParaRPr lang="en-US" sz="1100" i="1" dirty="0" smtClean="0">
                <a:solidFill>
                  <a:schemeClr val="bg1"/>
                </a:solidFill>
                <a:latin typeface="Tw Cen MT" pitchFamily="34" charset="0"/>
                <a:cs typeface="Arial" pitchFamily="34" charset="0"/>
              </a:endParaRPr>
            </a:p>
            <a:p>
              <a:pPr algn="ctr" fontAlgn="base">
                <a:spcBef>
                  <a:spcPct val="0"/>
                </a:spcBef>
                <a:spcAft>
                  <a:spcPct val="0"/>
                </a:spcAft>
              </a:pPr>
              <a:r>
                <a:rPr lang="en-US" sz="1100" dirty="0" smtClean="0">
                  <a:solidFill>
                    <a:srgbClr val="1607D9"/>
                  </a:solidFill>
                  <a:latin typeface="Tw Cen MT" pitchFamily="34" charset="0"/>
                  <a:cs typeface="Arial" pitchFamily="34" charset="0"/>
                </a:rPr>
                <a:t>phreese@bellsouth.net</a:t>
              </a:r>
              <a:r>
                <a:rPr lang="en-US" sz="1100" dirty="0">
                  <a:solidFill>
                    <a:srgbClr val="000000"/>
                  </a:solidFill>
                  <a:latin typeface="Tw Cen MT" pitchFamily="34" charset="0"/>
                  <a:cs typeface="Arial" pitchFamily="34" charset="0"/>
                </a:rPr>
                <a:t/>
              </a:r>
              <a:br>
                <a:rPr lang="en-US" sz="1100" dirty="0">
                  <a:solidFill>
                    <a:srgbClr val="000000"/>
                  </a:solidFill>
                  <a:latin typeface="Tw Cen MT" pitchFamily="34" charset="0"/>
                  <a:cs typeface="Arial" pitchFamily="34" charset="0"/>
                </a:rPr>
              </a:br>
              <a:r>
                <a:rPr lang="en-US" sz="1100" dirty="0">
                  <a:solidFill>
                    <a:srgbClr val="000000"/>
                  </a:solidFill>
                  <a:latin typeface="Tw Cen MT" pitchFamily="34" charset="0"/>
                  <a:cs typeface="Arial" pitchFamily="34" charset="0"/>
                </a:rPr>
                <a:t>Mobile (843) 693-2050 </a:t>
              </a:r>
              <a:endParaRPr lang="en-US"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36"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15200" y="7946904"/>
              <a:ext cx="1731414" cy="914400"/>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5638800" y="8883158"/>
            <a:ext cx="3349908" cy="2760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Real Estate ● Mortgage ● Insurance ● Business Brokerage</a:t>
            </a:r>
            <a:endParaRPr kumimoji="0" lang="en-US" sz="1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906000" y="7804087"/>
            <a:ext cx="395288" cy="539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5867400" y="4876800"/>
            <a:ext cx="2865437" cy="502328"/>
          </a:xfrm>
          <a:prstGeom prst="rect">
            <a:avLst/>
          </a:prstGeom>
        </p:spPr>
        <p:txBody>
          <a:bodyPr wrap="none" fromWordArt="1">
            <a:prstTxWarp prst="textPlain">
              <a:avLst>
                <a:gd name="adj" fmla="val 50000"/>
              </a:avLst>
            </a:prstTxWarp>
          </a:bodyPr>
          <a:lstStyle/>
          <a:p>
            <a:pPr algn="ctr" rtl="0">
              <a:buNone/>
            </a:pPr>
            <a:r>
              <a:rPr lang="en-US" sz="3600" kern="10" spc="720" dirty="0" smtClean="0">
                <a:ln w="9525">
                  <a:solidFill>
                    <a:srgbClr val="000000"/>
                  </a:solidFill>
                  <a:round/>
                  <a:headEnd/>
                  <a:tailEnd/>
                </a:ln>
                <a:solidFill>
                  <a:srgbClr val="FFCC00"/>
                </a:solidFill>
                <a:effectLst>
                  <a:outerShdw dist="45791" dir="3378596" algn="ctr" rotWithShape="0">
                    <a:srgbClr val="4D4D4D">
                      <a:alpha val="80000"/>
                    </a:srgbClr>
                  </a:outerShdw>
                </a:effectLst>
                <a:latin typeface="Tw Cen MT"/>
              </a:rPr>
              <a:t>$399,000</a:t>
            </a:r>
            <a:endParaRPr lang="en-US" sz="3600" kern="10" spc="720" dirty="0">
              <a:ln w="9525">
                <a:solidFill>
                  <a:srgbClr val="000000"/>
                </a:solidFill>
                <a:round/>
                <a:headEnd/>
                <a:tailEnd/>
              </a:ln>
              <a:solidFill>
                <a:srgbClr val="FFCC00"/>
              </a:solidFill>
              <a:effectLst>
                <a:outerShdw dist="45791" dir="3378596" algn="ctr" rotWithShape="0">
                  <a:srgbClr val="4D4D4D">
                    <a:alpha val="80000"/>
                  </a:srgbClr>
                </a:outerShdw>
              </a:effectLst>
              <a:latin typeface="Tw Cen MT"/>
            </a:endParaRP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TotalTime>
  <Words>204</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CVH360</cp:lastModifiedBy>
  <cp:revision>4</cp:revision>
  <dcterms:created xsi:type="dcterms:W3CDTF">2006-08-16T00:00:00Z</dcterms:created>
  <dcterms:modified xsi:type="dcterms:W3CDTF">2012-10-10T20:08:41Z</dcterms:modified>
</cp:coreProperties>
</file>