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480" y="2682"/>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9/9/2014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9/9/2014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9/9/2014</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descr="01"/>
          <p:cNvPicPr>
            <a:picLocks noChangeAspect="1" noChangeArrowheads="1"/>
          </p:cNvPicPr>
          <p:nvPr/>
        </p:nvPicPr>
        <p:blipFill rotWithShape="1">
          <a:blip r:embed="rId2">
            <a:extLst>
              <a:ext uri="{28A0092B-C50C-407E-A947-70E740481C1C}">
                <a14:useLocalDpi xmlns:a14="http://schemas.microsoft.com/office/drawing/2010/main" val="0"/>
              </a:ext>
            </a:extLst>
          </a:blip>
          <a:srcRect l="14739"/>
          <a:stretch/>
        </p:blipFill>
        <p:spPr bwMode="auto">
          <a:xfrm>
            <a:off x="3276600" y="533400"/>
            <a:ext cx="5593897" cy="492066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9" name="Picture 15"/>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95620" y="3823043"/>
            <a:ext cx="2074780" cy="15560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040" name="Picture 16"/>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44008"/>
          <a:stretch/>
        </p:blipFill>
        <p:spPr bwMode="auto">
          <a:xfrm>
            <a:off x="295620" y="533400"/>
            <a:ext cx="2074780" cy="277913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0" y="-1"/>
            <a:ext cx="8870497" cy="533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rgbClr val="FFCC00"/>
                </a:solidFill>
                <a:effectLst>
                  <a:outerShdw blurRad="38100" dist="38100" dir="2700000" algn="tl">
                    <a:srgbClr val="000000">
                      <a:alpha val="43137"/>
                    </a:srgbClr>
                  </a:outerShdw>
                </a:effectLst>
                <a:latin typeface="Tw Cen MT" pitchFamily="34" charset="0"/>
                <a:cs typeface="Arial" pitchFamily="34" charset="0"/>
              </a:rPr>
              <a:t>3 Queen St #206 ~ South of Broad ~ MLS# 1417014</a:t>
            </a:r>
            <a:endParaRPr kumimoji="0" lang="en-US" sz="14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30" name="Picture 6" descr="11"/>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8475"/>
          <a:stretch/>
        </p:blipFill>
        <p:spPr bwMode="auto">
          <a:xfrm>
            <a:off x="267215" y="7704930"/>
            <a:ext cx="1637270"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1" name="Picture 7" descr="12"/>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24043" r="23274" b="8475"/>
          <a:stretch/>
        </p:blipFill>
        <p:spPr bwMode="auto">
          <a:xfrm>
            <a:off x="2357608" y="7704930"/>
            <a:ext cx="862569"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2" name="Picture 8" descr="10"/>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8475"/>
          <a:stretch/>
        </p:blipFill>
        <p:spPr bwMode="auto">
          <a:xfrm>
            <a:off x="3673300" y="7704930"/>
            <a:ext cx="1637270" cy="136937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7" name="Text Box 9"/>
          <p:cNvSpPr txBox="1">
            <a:spLocks noChangeArrowheads="1"/>
          </p:cNvSpPr>
          <p:nvPr/>
        </p:nvSpPr>
        <p:spPr bwMode="auto">
          <a:xfrm>
            <a:off x="118223" y="5409148"/>
            <a:ext cx="8929671" cy="21346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400" dirty="0">
                <a:latin typeface="Tw Cen MT" pitchFamily="34" charset="0"/>
                <a:cs typeface="Arial" pitchFamily="34" charset="0"/>
              </a:rPr>
              <a:t>This condo is located in the French Quarter of Historic Charleston. It is the perfect location to enjoy all that Charleston has to offer and is carefree living. The first level is parking with an entrance from State Street-safe and protected. This loft condo is on the second floor and offers a unique place to call home or use as a second home. There is a residential manager to care for your home while you are gone making it a place just to visit and feel safe leaving. There is an exercise room, sauna, laundry facility and the building is </a:t>
            </a:r>
            <a:r>
              <a:rPr lang="en-US" sz="1400" dirty="0" err="1">
                <a:latin typeface="Tw Cen MT" pitchFamily="34" charset="0"/>
                <a:cs typeface="Arial" pitchFamily="34" charset="0"/>
              </a:rPr>
              <a:t>WiFi</a:t>
            </a:r>
            <a:r>
              <a:rPr lang="en-US" sz="1400" dirty="0">
                <a:latin typeface="Tw Cen MT" pitchFamily="34" charset="0"/>
                <a:cs typeface="Arial" pitchFamily="34" charset="0"/>
              </a:rPr>
              <a:t>. New carpeting will be installed through-out the common areas and walls and trim will be painted. There will be a special assessment to cover this. This is a unique building in one of the best locations in Charleston. Step out the door to wonderful dining, shops and walking throughout this area. Lender paid closings costs of 0.50% of the loan amount, redeemable only at the time of closing when financing is completed by the seller's preferred lender. Closing costs credit must be mentioned at application and may only be applied to offset actual costs. *for a Jumbo loan amount (over $417,000) the credit is 0.375% </a:t>
            </a:r>
            <a:endParaRPr kumimoji="0" lang="en-US" sz="1400" b="0" i="0" u="none" strike="noStrike" cap="none" normalizeH="0" baseline="0" dirty="0" smtClean="0">
              <a:ln>
                <a:noFill/>
              </a:ln>
              <a:effectLst/>
              <a:latin typeface="Arial" pitchFamily="34" charset="0"/>
              <a:cs typeface="Arial" pitchFamily="34" charset="0"/>
            </a:endParaRPr>
          </a:p>
        </p:txBody>
      </p:sp>
      <p:grpSp>
        <p:nvGrpSpPr>
          <p:cNvPr id="2" name="Group 1"/>
          <p:cNvGrpSpPr/>
          <p:nvPr/>
        </p:nvGrpSpPr>
        <p:grpSpPr>
          <a:xfrm>
            <a:off x="5638800" y="7783452"/>
            <a:ext cx="3349908" cy="1212335"/>
            <a:chOff x="5638800" y="7946904"/>
            <a:chExt cx="3349908" cy="1212335"/>
          </a:xfrm>
        </p:grpSpPr>
        <p:grpSp>
          <p:nvGrpSpPr>
            <p:cNvPr id="16" name="Group 15"/>
            <p:cNvGrpSpPr/>
            <p:nvPr/>
          </p:nvGrpSpPr>
          <p:grpSpPr>
            <a:xfrm>
              <a:off x="5687493" y="7946904"/>
              <a:ext cx="3252522" cy="914400"/>
              <a:chOff x="5794092" y="7946904"/>
              <a:chExt cx="3252522" cy="914400"/>
            </a:xfrm>
          </p:grpSpPr>
          <p:sp>
            <p:nvSpPr>
              <p:cNvPr id="9" name="Text Box 11"/>
              <p:cNvSpPr txBox="1">
                <a:spLocks noChangeArrowheads="1" noChangeShapeType="1"/>
              </p:cNvSpPr>
              <p:nvPr/>
            </p:nvSpPr>
            <p:spPr bwMode="auto">
              <a:xfrm>
                <a:off x="5794092" y="7946904"/>
                <a:ext cx="1533525" cy="914400"/>
              </a:xfrm>
              <a:prstGeom prst="rect">
                <a:avLst/>
              </a:prstGeom>
              <a:solidFill>
                <a:srgbClr val="FFFFFF"/>
              </a:solidFill>
              <a:ln w="0" algn="in">
                <a:no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Tw Cen MT" pitchFamily="34" charset="0"/>
                    <a:cs typeface="Arial" pitchFamily="34" charset="0"/>
                  </a:rPr>
                  <a:t>Peggy Reese</a:t>
                </a:r>
              </a:p>
              <a:p>
                <a:pPr algn="ctr" fontAlgn="base">
                  <a:spcBef>
                    <a:spcPct val="0"/>
                  </a:spcBef>
                  <a:spcAft>
                    <a:spcPct val="0"/>
                  </a:spcAft>
                </a:pPr>
                <a:r>
                  <a:rPr lang="en-US" sz="1100" i="1" dirty="0" smtClean="0">
                    <a:solidFill>
                      <a:schemeClr val="bg1"/>
                    </a:solidFill>
                    <a:latin typeface="Tw Cen MT" pitchFamily="34" charset="0"/>
                    <a:cs typeface="Arial" pitchFamily="34" charset="0"/>
                  </a:rPr>
                  <a:t>E-PRO, GRI</a:t>
                </a:r>
              </a:p>
              <a:p>
                <a:pPr algn="ctr" fontAlgn="base">
                  <a:spcBef>
                    <a:spcPct val="0"/>
                  </a:spcBef>
                  <a:spcAft>
                    <a:spcPct val="0"/>
                  </a:spcAft>
                </a:pPr>
                <a:r>
                  <a:rPr lang="en-US" sz="1100" dirty="0" smtClean="0">
                    <a:solidFill>
                      <a:srgbClr val="1607D9"/>
                    </a:solidFill>
                    <a:latin typeface="Tw Cen MT" pitchFamily="34" charset="0"/>
                    <a:cs typeface="Arial" pitchFamily="34" charset="0"/>
                  </a:rPr>
                  <a:t>phreese@bellsouth.net</a:t>
                </a:r>
                <a:r>
                  <a:rPr lang="en-US" sz="1100" dirty="0">
                    <a:solidFill>
                      <a:srgbClr val="000000"/>
                    </a:solidFill>
                    <a:latin typeface="Tw Cen MT" pitchFamily="34" charset="0"/>
                    <a:cs typeface="Arial" pitchFamily="34" charset="0"/>
                  </a:rPr>
                  <a:t/>
                </a:r>
                <a:br>
                  <a:rPr lang="en-US" sz="1100" dirty="0">
                    <a:solidFill>
                      <a:srgbClr val="000000"/>
                    </a:solidFill>
                    <a:latin typeface="Tw Cen MT" pitchFamily="34" charset="0"/>
                    <a:cs typeface="Arial" pitchFamily="34" charset="0"/>
                  </a:rPr>
                </a:br>
                <a:r>
                  <a:rPr lang="en-US" sz="1100" dirty="0">
                    <a:solidFill>
                      <a:srgbClr val="000000"/>
                    </a:solidFill>
                    <a:latin typeface="Tw Cen MT" pitchFamily="34" charset="0"/>
                    <a:cs typeface="Arial" pitchFamily="34" charset="0"/>
                  </a:rPr>
                  <a:t>Mobile (843) 693-2050 </a:t>
                </a:r>
                <a:endParaRPr lang="en-US" dirty="0">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36"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315200" y="7946904"/>
                <a:ext cx="1731414" cy="914400"/>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5638800" y="8883158"/>
              <a:ext cx="3349908" cy="2760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Real Estate ● Mortgage ● Insurance ● Business Brokerage</a:t>
              </a:r>
              <a:endParaRPr kumimoji="0" lang="en-US" sz="1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grpSp>
      <p:pic>
        <p:nvPicPr>
          <p:cNvPr id="1043" name="Picture 19"/>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3" name="WordArt 20"/>
          <p:cNvSpPr>
            <a:spLocks noChangeArrowheads="1" noChangeShapeType="1" noTextEdit="1"/>
          </p:cNvSpPr>
          <p:nvPr/>
        </p:nvSpPr>
        <p:spPr bwMode="auto">
          <a:xfrm>
            <a:off x="9220200" y="4838700"/>
            <a:ext cx="2865437" cy="502328"/>
          </a:xfrm>
          <a:prstGeom prst="rect">
            <a:avLst/>
          </a:prstGeom>
        </p:spPr>
        <p:txBody>
          <a:bodyPr wrap="none" fromWordArt="1">
            <a:prstTxWarp prst="textPlain">
              <a:avLst>
                <a:gd name="adj" fmla="val 50000"/>
              </a:avLst>
            </a:prstTxWarp>
          </a:bodyPr>
          <a:lstStyle/>
          <a:p>
            <a:pPr algn="ctr" rtl="0">
              <a:buNone/>
            </a:pPr>
            <a:r>
              <a:rPr lang="en-US" sz="3600" kern="10" spc="720" dirty="0" smtClean="0">
                <a:ln w="9525">
                  <a:solidFill>
                    <a:srgbClr val="000000"/>
                  </a:solidFill>
                  <a:round/>
                  <a:headEnd/>
                  <a:tailEnd/>
                </a:ln>
                <a:solidFill>
                  <a:srgbClr val="FFCC00"/>
                </a:solidFill>
                <a:effectLst>
                  <a:outerShdw dist="45791" dir="3378596" algn="ctr" rotWithShape="0">
                    <a:srgbClr val="4D4D4D">
                      <a:alpha val="80000"/>
                    </a:srgbClr>
                  </a:outerShdw>
                </a:effectLst>
                <a:latin typeface="Tw Cen MT"/>
              </a:rPr>
              <a:t>$395,000</a:t>
            </a:r>
            <a:endParaRPr lang="en-US" sz="3600" kern="10" spc="720" dirty="0">
              <a:ln w="9525">
                <a:solidFill>
                  <a:srgbClr val="000000"/>
                </a:solidFill>
                <a:round/>
                <a:headEnd/>
                <a:tailEnd/>
              </a:ln>
              <a:solidFill>
                <a:srgbClr val="FFCC00"/>
              </a:solidFill>
              <a:effectLst>
                <a:outerShdw dist="45791" dir="3378596" algn="ctr" rotWithShape="0">
                  <a:srgbClr val="4D4D4D">
                    <a:alpha val="80000"/>
                  </a:srgbClr>
                </a:outerShdw>
              </a:effectLst>
              <a:latin typeface="Tw Cen MT"/>
            </a:endParaRP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TotalTime>
  <Words>258</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7</cp:revision>
  <dcterms:created xsi:type="dcterms:W3CDTF">2006-08-16T00:00:00Z</dcterms:created>
  <dcterms:modified xsi:type="dcterms:W3CDTF">2014-09-09T18:27:32Z</dcterms:modified>
</cp:coreProperties>
</file>