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microsoft.com/office/2007/relationships/hdphoto" Target="../media/hdphoto1.wdp"/><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0.jpeg"/><Relationship Id="rId5" Type="http://schemas.openxmlformats.org/officeDocument/2006/relationships/image" Target="../media/image5.jpeg"/><Relationship Id="rId10" Type="http://schemas.openxmlformats.org/officeDocument/2006/relationships/image" Target="../media/image9.jpg"/><Relationship Id="rId4" Type="http://schemas.openxmlformats.org/officeDocument/2006/relationships/image" Target="../media/image4.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315199" cy="5486400"/>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6834" y="5616395"/>
            <a:ext cx="7261533" cy="1827349"/>
          </a:xfrm>
        </p:spPr>
        <p:txBody>
          <a:bodyPr anchor="ctr">
            <a:noAutofit/>
          </a:bodyPr>
          <a:lstStyle/>
          <a:p>
            <a:r>
              <a:rPr lang="en-US" sz="1400" dirty="0" smtClean="0">
                <a:solidFill>
                  <a:schemeClr val="tx2">
                    <a:lumMod val="75000"/>
                  </a:schemeClr>
                </a:solidFill>
                <a:latin typeface="Trebuchet MS" panose="020B0603020202020204" pitchFamily="34" charset="0"/>
              </a:rPr>
              <a:t>New offering price is $1,000,000. This rare opportunity where island lifestyle meets boater's delight does not come around very often! Build your dream home with dock on </a:t>
            </a:r>
            <a:r>
              <a:rPr lang="en-US" sz="1400" dirty="0">
                <a:solidFill>
                  <a:schemeClr val="tx2">
                    <a:lumMod val="75000"/>
                  </a:schemeClr>
                </a:solidFill>
                <a:latin typeface="Trebuchet MS" panose="020B0603020202020204" pitchFamily="34" charset="0"/>
              </a:rPr>
              <a:t>H</a:t>
            </a:r>
            <a:r>
              <a:rPr lang="en-US" sz="1400" dirty="0" smtClean="0">
                <a:solidFill>
                  <a:schemeClr val="tx2">
                    <a:lumMod val="75000"/>
                  </a:schemeClr>
                </a:solidFill>
                <a:latin typeface="Trebuchet MS" panose="020B0603020202020204" pitchFamily="34" charset="0"/>
              </a:rPr>
              <a:t>amlin Creek. Dock permit approved!! No question the real value is in the land. This is a one of a kind 1/2 acre </a:t>
            </a:r>
            <a:r>
              <a:rPr lang="en-US" sz="1400" dirty="0" err="1" smtClean="0">
                <a:solidFill>
                  <a:schemeClr val="tx2">
                    <a:lumMod val="75000"/>
                  </a:schemeClr>
                </a:solidFill>
                <a:latin typeface="Trebuchet MS" panose="020B0603020202020204" pitchFamily="34" charset="0"/>
              </a:rPr>
              <a:t>dockable</a:t>
            </a:r>
            <a:r>
              <a:rPr lang="en-US" sz="1400" dirty="0" smtClean="0">
                <a:solidFill>
                  <a:schemeClr val="tx2">
                    <a:lumMod val="75000"/>
                  </a:schemeClr>
                </a:solidFill>
                <a:latin typeface="Trebuchet MS" panose="020B0603020202020204" pitchFamily="34" charset="0"/>
              </a:rPr>
              <a:t> deep water </a:t>
            </a:r>
            <a:r>
              <a:rPr lang="en-US" sz="1400" dirty="0" err="1" smtClean="0">
                <a:solidFill>
                  <a:schemeClr val="tx2">
                    <a:lumMod val="75000"/>
                  </a:schemeClr>
                </a:solidFill>
                <a:latin typeface="Trebuchet MS" panose="020B0603020202020204" pitchFamily="34" charset="0"/>
              </a:rPr>
              <a:t>homesite</a:t>
            </a:r>
            <a:r>
              <a:rPr lang="en-US" sz="1400" dirty="0" smtClean="0">
                <a:solidFill>
                  <a:schemeClr val="tx2">
                    <a:lumMod val="75000"/>
                  </a:schemeClr>
                </a:solidFill>
                <a:latin typeface="Trebuchet MS" panose="020B0603020202020204" pitchFamily="34" charset="0"/>
              </a:rPr>
              <a:t> on Hamlin Creek. The charming 3br, 2ba brick ranch is adorable and functional, but property may be better suited for new construction. Property has mature trees and amazing views of pristine marshes, tidal creeks, </a:t>
            </a:r>
            <a:r>
              <a:rPr lang="en-US" sz="1400" dirty="0" err="1" smtClean="0">
                <a:solidFill>
                  <a:schemeClr val="tx2">
                    <a:lumMod val="75000"/>
                  </a:schemeClr>
                </a:solidFill>
                <a:latin typeface="Trebuchet MS" panose="020B0603020202020204" pitchFamily="34" charset="0"/>
              </a:rPr>
              <a:t>intracoastal</a:t>
            </a:r>
            <a:r>
              <a:rPr lang="en-US" sz="1400" dirty="0" smtClean="0">
                <a:solidFill>
                  <a:schemeClr val="tx2">
                    <a:lumMod val="75000"/>
                  </a:schemeClr>
                </a:solidFill>
                <a:latin typeface="Trebuchet MS" panose="020B0603020202020204" pitchFamily="34" charset="0"/>
              </a:rPr>
              <a:t> waterway and sunsets. Home is vacant and on lockbox. Easy to show.</a:t>
            </a:r>
            <a:endParaRPr lang="en-US" sz="14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4191000"/>
            <a:ext cx="7315199" cy="113282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t>3 17th Ave</a:t>
            </a:r>
            <a: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br>
            <a: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rPr>
              <a:t>Isle of Palms, SC 29451 | MLS# 15010229 | $1,000,000</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55000" endA="50" endPos="85000" dist="60007" dir="5400000" sy="-100000" algn="bl" rotWithShape="0"/>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0" y="8129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Move Right In or Build Your Dream Home</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5" name="Group 4"/>
          <p:cNvGrpSpPr/>
          <p:nvPr/>
        </p:nvGrpSpPr>
        <p:grpSpPr>
          <a:xfrm>
            <a:off x="113496" y="7573739"/>
            <a:ext cx="7133278" cy="983067"/>
            <a:chOff x="113496" y="7315200"/>
            <a:chExt cx="7133278" cy="983067"/>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96" y="7315200"/>
              <a:ext cx="1310756" cy="983067"/>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7117" y="7315200"/>
              <a:ext cx="737300" cy="983067"/>
            </a:xfrm>
            <a:prstGeom prst="rect">
              <a:avLst/>
            </a:prstGeom>
            <a:ln w="3175">
              <a:noFill/>
            </a:ln>
          </p:spPr>
        </p:pic>
        <p:pic>
          <p:nvPicPr>
            <p:cNvPr id="28" name="Picture 27"/>
            <p:cNvPicPr>
              <a:picLocks/>
            </p:cNvPicPr>
            <p:nvPr/>
          </p:nvPicPr>
          <p:blipFill>
            <a:blip r:embed="rId6" cstate="print">
              <a:extLst>
                <a:ext uri="{BEBA8EAE-BF5A-486C-A8C5-ECC9F3942E4B}">
                  <a14:imgProps xmlns:a14="http://schemas.microsoft.com/office/drawing/2010/main">
                    <a14:imgLayer r:embed="rId7">
                      <a14:imgEffect>
                        <a14:brightnessContrast bright="20000"/>
                      </a14:imgEffect>
                    </a14:imgLayer>
                  </a14:imgProps>
                </a:ext>
                <a:ext uri="{28A0092B-C50C-407E-A947-70E740481C1C}">
                  <a14:useLocalDpi xmlns:a14="http://schemas.microsoft.com/office/drawing/2010/main" val="0"/>
                </a:ext>
              </a:extLst>
            </a:blip>
            <a:stretch>
              <a:fillRect/>
            </a:stretch>
          </p:blipFill>
          <p:spPr>
            <a:xfrm>
              <a:off x="3024758" y="7315200"/>
              <a:ext cx="1310756" cy="983067"/>
            </a:xfrm>
            <a:prstGeom prst="rect">
              <a:avLst/>
            </a:prstGeom>
            <a:ln w="3175">
              <a:noFill/>
            </a:ln>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36018" y="7315200"/>
              <a:ext cx="1310756" cy="983067"/>
            </a:xfrm>
            <a:prstGeom prst="rect">
              <a:avLst/>
            </a:prstGeom>
            <a:ln w="3175">
              <a:noFill/>
            </a:ln>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855855" y="7315200"/>
              <a:ext cx="737300" cy="983067"/>
            </a:xfrm>
            <a:prstGeom prst="rect">
              <a:avLst/>
            </a:prstGeom>
            <a:ln w="3175">
              <a:noFill/>
            </a:ln>
          </p:spPr>
        </p:pic>
      </p:grpSp>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52044" y="872509"/>
            <a:ext cx="1310756" cy="983067"/>
          </a:xfrm>
          <a:prstGeom prst="rect">
            <a:avLst/>
          </a:prstGeom>
          <a:ln>
            <a:solidFill>
              <a:schemeClr val="bg1"/>
            </a:solid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6522" y="872509"/>
            <a:ext cx="1310756" cy="983067"/>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99</TotalTime>
  <Words>145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 17th Ave  Isle of Palms, SC 29451 | MLS# 15010229 | $1,000,000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23</cp:revision>
  <dcterms:created xsi:type="dcterms:W3CDTF">2006-08-16T00:00:00Z</dcterms:created>
  <dcterms:modified xsi:type="dcterms:W3CDTF">2015-07-02T23:41:09Z</dcterms:modified>
</cp:coreProperties>
</file>