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2" y="-1842"/>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1/3/2017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1/3/2017</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gif"/><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noChangeShapeType="1"/>
          </p:cNvSpPr>
          <p:nvPr/>
        </p:nvSpPr>
        <p:spPr bwMode="auto">
          <a:xfrm>
            <a:off x="0" y="-1"/>
            <a:ext cx="9144000" cy="533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kumimoji="0" lang="en-US" sz="3600" b="0" i="0" u="none" strike="noStrike" cap="none" normalizeH="0" baseline="0" dirty="0">
                <a:ln>
                  <a:noFill/>
                </a:ln>
                <a:solidFill>
                  <a:srgbClr val="FFFF00"/>
                </a:solidFill>
                <a:effectLst>
                  <a:outerShdw blurRad="38100" dist="38100" dir="2700000" algn="tl">
                    <a:srgbClr val="000000">
                      <a:alpha val="43137"/>
                    </a:srgbClr>
                  </a:outerShdw>
                </a:effectLst>
                <a:latin typeface="Tw Cen MT" pitchFamily="34" charset="0"/>
                <a:cs typeface="Arial" pitchFamily="34" charset="0"/>
              </a:rPr>
              <a:t>~ Historic Downtown Charleston Condo ~</a:t>
            </a:r>
            <a:endParaRPr kumimoji="0" lang="en-US" b="0" i="0" u="none" strike="noStrike" cap="none" normalizeH="0" baseline="0" dirty="0">
              <a:ln>
                <a:noFill/>
              </a:ln>
              <a:solidFill>
                <a:srgbClr val="FFFF00"/>
              </a:solidFill>
              <a:effectLst>
                <a:outerShdw blurRad="38100" dist="38100" dir="2700000" algn="tl">
                  <a:srgbClr val="000000">
                    <a:alpha val="43137"/>
                  </a:srgbClr>
                </a:outerShdw>
              </a:effectLst>
              <a:latin typeface="Tw Cen MT" pitchFamily="34" charset="0"/>
              <a:cs typeface="Arial" pitchFamily="34" charset="0"/>
            </a:endParaRP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1030" name="Picture 6" descr="1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475"/>
          <a:stretch/>
        </p:blipFill>
        <p:spPr bwMode="auto">
          <a:xfrm>
            <a:off x="267215" y="7704930"/>
            <a:ext cx="1637270" cy="13693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1" name="Picture 7" descr="1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043" r="23274" b="8475"/>
          <a:stretch/>
        </p:blipFill>
        <p:spPr bwMode="auto">
          <a:xfrm>
            <a:off x="2357608" y="7704930"/>
            <a:ext cx="862569" cy="13693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2" name="Picture 8" descr="1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475"/>
          <a:stretch/>
        </p:blipFill>
        <p:spPr bwMode="auto">
          <a:xfrm>
            <a:off x="3673300" y="7704930"/>
            <a:ext cx="1637270" cy="13693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 name="Text Box 9"/>
          <p:cNvSpPr txBox="1">
            <a:spLocks noChangeArrowheads="1"/>
          </p:cNvSpPr>
          <p:nvPr/>
        </p:nvSpPr>
        <p:spPr bwMode="auto">
          <a:xfrm>
            <a:off x="107165" y="5663504"/>
            <a:ext cx="8929671" cy="20306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lang="en-US" sz="1600" dirty="0">
                <a:latin typeface="Tw Cen MT" pitchFamily="34" charset="0"/>
                <a:cs typeface="Arial" pitchFamily="34" charset="0"/>
              </a:rPr>
              <a:t>Beautiful totally renovated condo in the heart of historic Charleston. End unit with 2 original brick wall and amazing views out of the second window. This is the perfect home or second home as it has excellent security and is easy to lock and go. The first level is the parking garage with one space per unit. There is a full time residential manager who handles all needs of the building and owners. There is an exercise room and a laundry facility. This was a former warehouse that was built in the 1800's so has all the charm of Charleston. The regime covers water, master insurance policy with flood insurance, and maintenance. The only utilities needed are electricity and cable. Just park the car and walk to all the wonderful places to see in Charleston. </a:t>
            </a:r>
            <a:r>
              <a:rPr lang="en-US" sz="1600" b="1" i="1" dirty="0">
                <a:latin typeface="Tw Cen MT" pitchFamily="34" charset="0"/>
                <a:cs typeface="Arial" pitchFamily="34" charset="0"/>
              </a:rPr>
              <a:t>A must see.</a:t>
            </a:r>
            <a:endParaRPr kumimoji="0" lang="en-US" sz="1600" b="1" i="1" u="none" strike="noStrike" cap="none" normalizeH="0" baseline="0" dirty="0">
              <a:ln>
                <a:noFill/>
              </a:ln>
              <a:effectLst/>
              <a:latin typeface="Arial" pitchFamily="34" charset="0"/>
              <a:cs typeface="Arial" pitchFamily="34" charset="0"/>
            </a:endParaRPr>
          </a:p>
        </p:txBody>
      </p:sp>
      <p:sp>
        <p:nvSpPr>
          <p:cNvPr id="9" name="Text Box 11"/>
          <p:cNvSpPr txBox="1">
            <a:spLocks noChangeArrowheads="1" noChangeShapeType="1"/>
          </p:cNvSpPr>
          <p:nvPr/>
        </p:nvSpPr>
        <p:spPr bwMode="auto">
          <a:xfrm>
            <a:off x="5687493" y="7783452"/>
            <a:ext cx="1533525" cy="914400"/>
          </a:xfrm>
          <a:prstGeom prst="rect">
            <a:avLst/>
          </a:prstGeom>
          <a:noFill/>
          <a:ln w="0" algn="in">
            <a:noFill/>
            <a:miter lim="800000"/>
            <a:headEnd/>
            <a:tailEnd/>
          </a:ln>
          <a:effectLs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effectLst/>
                <a:latin typeface="Tw Cen MT" pitchFamily="34" charset="0"/>
                <a:cs typeface="Arial" pitchFamily="34" charset="0"/>
              </a:rPr>
              <a:t>Peggy Reese</a:t>
            </a:r>
          </a:p>
          <a:p>
            <a:pPr algn="ctr" fontAlgn="base">
              <a:spcBef>
                <a:spcPct val="0"/>
              </a:spcBef>
              <a:spcAft>
                <a:spcPct val="0"/>
              </a:spcAft>
            </a:pPr>
            <a:r>
              <a:rPr lang="en-US" sz="1100" i="1" dirty="0">
                <a:latin typeface="Tw Cen MT" pitchFamily="34" charset="0"/>
                <a:cs typeface="Arial" pitchFamily="34" charset="0"/>
              </a:rPr>
              <a:t>E-PRO, GRI</a:t>
            </a:r>
          </a:p>
          <a:p>
            <a:pPr algn="ctr" fontAlgn="base">
              <a:spcBef>
                <a:spcPct val="0"/>
              </a:spcBef>
              <a:spcAft>
                <a:spcPct val="0"/>
              </a:spcAft>
            </a:pPr>
            <a:r>
              <a:rPr lang="en-US" sz="1100" dirty="0">
                <a:latin typeface="Tw Cen MT" pitchFamily="34" charset="0"/>
                <a:cs typeface="Arial" pitchFamily="34" charset="0"/>
              </a:rPr>
              <a:t>phreese@bellsouth.net</a:t>
            </a:r>
            <a:br>
              <a:rPr lang="en-US" sz="1100" dirty="0">
                <a:latin typeface="Tw Cen MT" pitchFamily="34" charset="0"/>
                <a:cs typeface="Arial" pitchFamily="34" charset="0"/>
              </a:rPr>
            </a:br>
            <a:r>
              <a:rPr lang="en-US" sz="1100" dirty="0">
                <a:latin typeface="Tw Cen MT" pitchFamily="34" charset="0"/>
                <a:cs typeface="Arial" pitchFamily="34" charset="0"/>
              </a:rPr>
              <a:t>Mobile (843) 693-2050 </a:t>
            </a:r>
            <a:endParaRPr lang="en-US" dirty="0">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effectLst/>
              <a:latin typeface="Arial" pitchFamily="34" charset="0"/>
              <a:cs typeface="Arial" pitchFamily="34" charset="0"/>
            </a:endParaRPr>
          </a:p>
        </p:txBody>
      </p:sp>
      <p:pic>
        <p:nvPicPr>
          <p:cNvPr id="1036" name="Picture 1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208601" y="7844249"/>
            <a:ext cx="1731414" cy="792805"/>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2" name="Text Box 18"/>
          <p:cNvSpPr txBox="1">
            <a:spLocks noChangeArrowheads="1"/>
          </p:cNvSpPr>
          <p:nvPr/>
        </p:nvSpPr>
        <p:spPr bwMode="auto">
          <a:xfrm>
            <a:off x="5638800" y="8719706"/>
            <a:ext cx="3349908" cy="2760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Real Estate ● Mortgage ● Insurance ● Business Brokerage</a:t>
            </a:r>
            <a:endParaRPr kumimoji="0" lang="en-US" sz="18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3" name="WordArt 20"/>
          <p:cNvSpPr>
            <a:spLocks noChangeArrowheads="1" noChangeShapeType="1" noTextEdit="1"/>
          </p:cNvSpPr>
          <p:nvPr/>
        </p:nvSpPr>
        <p:spPr bwMode="auto">
          <a:xfrm>
            <a:off x="9829800" y="5181600"/>
            <a:ext cx="2345672" cy="466138"/>
          </a:xfrm>
          <a:prstGeom prst="rect">
            <a:avLst/>
          </a:prstGeom>
        </p:spPr>
        <p:txBody>
          <a:bodyPr wrap="none" fromWordArt="1">
            <a:prstTxWarp prst="textPlain">
              <a:avLst>
                <a:gd name="adj" fmla="val 50000"/>
              </a:avLst>
            </a:prstTxWarp>
          </a:bodyPr>
          <a:lstStyle/>
          <a:p>
            <a:pPr algn="ctr" rtl="0">
              <a:buNone/>
            </a:pPr>
            <a:r>
              <a:rPr lang="en-US" sz="3600" kern="10" spc="720" dirty="0">
                <a:ln w="9525">
                  <a:solidFill>
                    <a:srgbClr val="000000"/>
                  </a:solidFill>
                  <a:round/>
                  <a:headEnd/>
                  <a:tailEnd/>
                </a:ln>
                <a:solidFill>
                  <a:srgbClr val="FFFF00"/>
                </a:solidFill>
                <a:effectLst>
                  <a:outerShdw dist="45791" dir="3378596" algn="ctr" rotWithShape="0">
                    <a:srgbClr val="4D4D4D">
                      <a:alpha val="80000"/>
                    </a:srgbClr>
                  </a:outerShdw>
                </a:effectLst>
                <a:latin typeface="Tw Cen MT"/>
              </a:rPr>
              <a:t>$450,000</a:t>
            </a:r>
          </a:p>
        </p:txBody>
      </p:sp>
      <p:grpSp>
        <p:nvGrpSpPr>
          <p:cNvPr id="8" name="Group 7"/>
          <p:cNvGrpSpPr/>
          <p:nvPr/>
        </p:nvGrpSpPr>
        <p:grpSpPr>
          <a:xfrm>
            <a:off x="356919" y="533399"/>
            <a:ext cx="8430161" cy="5047453"/>
            <a:chOff x="357177" y="533399"/>
            <a:chExt cx="8430161" cy="5047453"/>
          </a:xfrm>
        </p:grpSpPr>
        <p:pic>
          <p:nvPicPr>
            <p:cNvPr id="1038" name="Picture 14"/>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057401" y="533399"/>
              <a:ext cx="6729937" cy="50474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39" name="Picture 1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57177" y="4419985"/>
              <a:ext cx="1547822" cy="11608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1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57177" y="1828928"/>
              <a:ext cx="1547822" cy="11608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1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357177" y="533400"/>
              <a:ext cx="1547822" cy="11608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3755886" y="4731603"/>
              <a:ext cx="5031452" cy="830997"/>
            </a:xfrm>
            <a:prstGeom prst="rect">
              <a:avLst/>
            </a:prstGeom>
          </p:spPr>
          <p:txBody>
            <a:bodyPr wrap="square">
              <a:spAutoFit/>
            </a:bodyPr>
            <a:lstStyle/>
            <a:p>
              <a:pPr lvl="0" algn="r" fontAlgn="base">
                <a:spcBef>
                  <a:spcPct val="0"/>
                </a:spcBef>
                <a:spcAft>
                  <a:spcPct val="0"/>
                </a:spcAft>
              </a:pPr>
              <a:r>
                <a:rPr lang="en-US" sz="2800" dirty="0">
                  <a:effectLst>
                    <a:outerShdw blurRad="38100" dist="38100" dir="2700000" algn="tl">
                      <a:srgbClr val="000000">
                        <a:alpha val="43137"/>
                      </a:srgbClr>
                    </a:outerShdw>
                  </a:effectLst>
                  <a:latin typeface="Tw Cen MT" pitchFamily="34" charset="0"/>
                  <a:cs typeface="Arial" pitchFamily="34" charset="0"/>
                </a:rPr>
                <a:t>3 Queen St #204</a:t>
              </a:r>
            </a:p>
            <a:p>
              <a:pPr lvl="0" algn="r" fontAlgn="base">
                <a:spcBef>
                  <a:spcPct val="0"/>
                </a:spcBef>
                <a:spcAft>
                  <a:spcPct val="0"/>
                </a:spcAft>
              </a:pPr>
              <a:r>
                <a:rPr lang="en-US" sz="2000" dirty="0">
                  <a:effectLst>
                    <a:outerShdw blurRad="38100" dist="38100" dir="2700000" algn="tl">
                      <a:srgbClr val="000000">
                        <a:alpha val="43137"/>
                      </a:srgbClr>
                    </a:outerShdw>
                  </a:effectLst>
                  <a:latin typeface="Tw Cen MT" pitchFamily="34" charset="0"/>
                  <a:cs typeface="Arial" pitchFamily="34" charset="0"/>
                </a:rPr>
                <a:t>MLS# 16023888 ~ $460,000</a:t>
              </a:r>
            </a:p>
          </p:txBody>
        </p:sp>
        <p:pic>
          <p:nvPicPr>
            <p:cNvPr id="21" name="Picture 1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357177" y="3124456"/>
              <a:ext cx="1547822" cy="11608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80</TotalTime>
  <Words>185</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Book Antiqua</vt:lpstr>
      <vt:lpstr>Lucida Sans</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12</cp:revision>
  <dcterms:created xsi:type="dcterms:W3CDTF">2006-08-16T00:00:00Z</dcterms:created>
  <dcterms:modified xsi:type="dcterms:W3CDTF">2017-01-03T18:45:07Z</dcterms:modified>
</cp:coreProperties>
</file>