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12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8/17/2016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533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kumimoji="0" lang="en-US" sz="3600" b="0" i="0" u="none" strike="noStrike" cap="none" normalizeH="0" baseline="0" dirty="0">
                <a:ln>
                  <a:noFill/>
                </a:ln>
                <a:solidFill>
                  <a:srgbClr val="FFFF00"/>
                </a:solidFill>
                <a:effectLst>
                  <a:outerShdw blurRad="38100" dist="38100" dir="2700000" algn="tl">
                    <a:srgbClr val="000000">
                      <a:alpha val="43137"/>
                    </a:srgbClr>
                  </a:outerShdw>
                </a:effectLst>
                <a:latin typeface="Tw Cen MT" pitchFamily="34" charset="0"/>
                <a:cs typeface="Arial" pitchFamily="34" charset="0"/>
              </a:rPr>
              <a:t>~ French Quarter Luxury Rental ~</a:t>
            </a:r>
            <a:endParaRPr kumimoji="0" lang="en-US" b="0" i="0" u="none" strike="noStrike" cap="none" normalizeH="0" baseline="0" dirty="0">
              <a:ln>
                <a:noFill/>
              </a:ln>
              <a:solidFill>
                <a:srgbClr val="FFFF00"/>
              </a:solidFill>
              <a:effectLst>
                <a:outerShdw blurRad="38100" dist="38100" dir="2700000" algn="tl">
                  <a:srgbClr val="000000">
                    <a:alpha val="43137"/>
                  </a:srgbClr>
                </a:outerShdw>
              </a:effectLst>
              <a:latin typeface="Tw Cen MT"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8475"/>
          <a:stretch/>
        </p:blipFill>
        <p:spPr bwMode="auto">
          <a:xfrm>
            <a:off x="267215" y="7704930"/>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4043" r="23274" b="8475"/>
          <a:stretch/>
        </p:blipFill>
        <p:spPr bwMode="auto">
          <a:xfrm>
            <a:off x="2357608" y="7704930"/>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8475"/>
          <a:stretch/>
        </p:blipFill>
        <p:spPr bwMode="auto">
          <a:xfrm>
            <a:off x="3673300" y="7704930"/>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07165" y="5580852"/>
            <a:ext cx="8929671" cy="21132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700" dirty="0">
                <a:latin typeface="Tw Cen MT" pitchFamily="34" charset="0"/>
                <a:cs typeface="Arial" pitchFamily="34" charset="0"/>
              </a:rPr>
              <a:t>Furnished luxury condo for rent in the heart of Charleston's French Quarter! Just footsteps away from Charleston's best restaurants, art galleries, theaters, waterfront park, battery, and more! This charming loft boasts new stainless appliances, a newly remodeled master bathroom, beautiful hardwood floors, exposed brick walls and plenty of closet space. Parking space is in covered garage also included with rental, along with cable, wireless internet, and all utilities. Building has an exercise room and laundry and is </a:t>
            </a:r>
            <a:r>
              <a:rPr lang="en-US" sz="1700" dirty="0" err="1">
                <a:latin typeface="Tw Cen MT" pitchFamily="34" charset="0"/>
                <a:cs typeface="Arial" pitchFamily="34" charset="0"/>
              </a:rPr>
              <a:t>WiFi</a:t>
            </a:r>
            <a:r>
              <a:rPr lang="en-US" sz="1700" dirty="0">
                <a:latin typeface="Tw Cen MT" pitchFamily="34" charset="0"/>
                <a:cs typeface="Arial" pitchFamily="34" charset="0"/>
              </a:rPr>
              <a:t> ready. Do not miss the opportunity to live in this exquisite, centrally located, luxury condo! View the virtual tour for details.</a:t>
            </a:r>
            <a:endParaRPr kumimoji="0" lang="en-US" sz="1700" b="0" i="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5687493" y="7783452"/>
            <a:ext cx="1533525" cy="914400"/>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effectLst/>
                <a:latin typeface="Tw Cen MT" pitchFamily="34" charset="0"/>
                <a:cs typeface="Arial" pitchFamily="34" charset="0"/>
              </a:rPr>
              <a:t>Peggy Reese</a:t>
            </a:r>
          </a:p>
          <a:p>
            <a:pPr algn="ctr" fontAlgn="base">
              <a:spcBef>
                <a:spcPct val="0"/>
              </a:spcBef>
              <a:spcAft>
                <a:spcPct val="0"/>
              </a:spcAft>
            </a:pPr>
            <a:r>
              <a:rPr lang="en-US" sz="1100" i="1" dirty="0">
                <a:latin typeface="Tw Cen MT" pitchFamily="34" charset="0"/>
                <a:cs typeface="Arial" pitchFamily="34" charset="0"/>
              </a:rPr>
              <a:t>E-PRO, GRI</a:t>
            </a:r>
          </a:p>
          <a:p>
            <a:pPr algn="ctr" fontAlgn="base">
              <a:spcBef>
                <a:spcPct val="0"/>
              </a:spcBef>
              <a:spcAft>
                <a:spcPct val="0"/>
              </a:spcAft>
            </a:pPr>
            <a:r>
              <a:rPr lang="en-US" sz="1100" dirty="0">
                <a:latin typeface="Tw Cen MT" pitchFamily="34" charset="0"/>
                <a:cs typeface="Arial" pitchFamily="34" charset="0"/>
              </a:rPr>
              <a:t>phreese@bellsouth.net</a:t>
            </a:r>
            <a:br>
              <a:rPr lang="en-US" sz="1100" dirty="0">
                <a:latin typeface="Tw Cen MT" pitchFamily="34" charset="0"/>
                <a:cs typeface="Arial" pitchFamily="34" charset="0"/>
              </a:rPr>
            </a:br>
            <a:r>
              <a:rPr lang="en-US" sz="1100" dirty="0">
                <a:latin typeface="Tw Cen MT" pitchFamily="34" charset="0"/>
                <a:cs typeface="Arial" pitchFamily="34" charset="0"/>
              </a:rPr>
              <a:t>Mobile (843) 693-2050 </a:t>
            </a:r>
            <a:endParaRPr lang="en-US"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7208601" y="7844249"/>
            <a:ext cx="1731414" cy="79280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5638800" y="8719706"/>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Real Estate ● Mortgage ● Insurance ● Business Brokerage</a:t>
            </a:r>
            <a:endParaRPr kumimoji="0" lang="en-US" sz="18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grpSp>
        <p:nvGrpSpPr>
          <p:cNvPr id="8" name="Group 7"/>
          <p:cNvGrpSpPr/>
          <p:nvPr/>
        </p:nvGrpSpPr>
        <p:grpSpPr>
          <a:xfrm>
            <a:off x="356919" y="533399"/>
            <a:ext cx="8430162" cy="5047453"/>
            <a:chOff x="357177" y="533399"/>
            <a:chExt cx="8430162" cy="5047453"/>
          </a:xfrm>
        </p:grpSpPr>
        <p:pic>
          <p:nvPicPr>
            <p:cNvPr id="1038" name="Picture 1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057400" y="533399"/>
              <a:ext cx="6729939" cy="504745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57177" y="4419985"/>
              <a:ext cx="1547822" cy="11608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57177" y="1828928"/>
              <a:ext cx="1547823" cy="11608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57177" y="533400"/>
              <a:ext cx="1547823" cy="11608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3670125" y="4731603"/>
              <a:ext cx="3504486" cy="830997"/>
            </a:xfrm>
            <a:prstGeom prst="rect">
              <a:avLst/>
            </a:prstGeom>
          </p:spPr>
          <p:txBody>
            <a:bodyPr wrap="none">
              <a:spAutoFit/>
            </a:bodyPr>
            <a:lstStyle/>
            <a:p>
              <a:pPr lvl="0" algn="ctr" fontAlgn="base">
                <a:spcBef>
                  <a:spcPct val="0"/>
                </a:spcBef>
                <a:spcAft>
                  <a:spcPct val="0"/>
                </a:spcAft>
              </a:pPr>
              <a:r>
                <a:rPr lang="en-US" sz="2800" dirty="0">
                  <a:solidFill>
                    <a:srgbClr val="002060"/>
                  </a:solidFill>
                  <a:effectLst>
                    <a:outerShdw blurRad="38100" dist="38100" dir="2700000" algn="tl">
                      <a:srgbClr val="000000">
                        <a:alpha val="43137"/>
                      </a:srgbClr>
                    </a:outerShdw>
                  </a:effectLst>
                  <a:latin typeface="Tw Cen MT" pitchFamily="34" charset="0"/>
                  <a:cs typeface="Arial" pitchFamily="34" charset="0"/>
                </a:rPr>
                <a:t>3 Queen St #205</a:t>
              </a:r>
            </a:p>
            <a:p>
              <a:pPr lvl="0" algn="ctr" fontAlgn="base">
                <a:spcBef>
                  <a:spcPct val="0"/>
                </a:spcBef>
                <a:spcAft>
                  <a:spcPct val="0"/>
                </a:spcAft>
              </a:pPr>
              <a:r>
                <a:rPr lang="en-US" sz="2000" dirty="0">
                  <a:solidFill>
                    <a:srgbClr val="002060"/>
                  </a:solidFill>
                  <a:effectLst>
                    <a:outerShdw blurRad="38100" dist="38100" dir="2700000" algn="tl">
                      <a:srgbClr val="000000">
                        <a:alpha val="43137"/>
                      </a:srgbClr>
                    </a:outerShdw>
                  </a:effectLst>
                  <a:latin typeface="Tw Cen MT" pitchFamily="34" charset="0"/>
                  <a:cs typeface="Arial" pitchFamily="34" charset="0"/>
                </a:rPr>
                <a:t>MLS# 16018926 ~ $2,800/Mo</a:t>
              </a:r>
            </a:p>
          </p:txBody>
        </p:sp>
        <p:pic>
          <p:nvPicPr>
            <p:cNvPr id="21"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57177" y="3124456"/>
              <a:ext cx="1547823" cy="11608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TotalTime>
  <Words>153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Book Antiqua</vt:lpstr>
      <vt:lpstr>Lucida Sans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cp:revision>
  <dcterms:created xsi:type="dcterms:W3CDTF">2006-08-16T00:00:00Z</dcterms:created>
  <dcterms:modified xsi:type="dcterms:W3CDTF">2016-08-17T17:59:54Z</dcterms:modified>
</cp:coreProperties>
</file>