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96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901635" y="0"/>
            <a:ext cx="1141508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047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156" y="1014425"/>
            <a:ext cx="3214698" cy="2862928"/>
          </a:xfrm>
        </p:spPr>
        <p:txBody>
          <a:bodyPr anchor="ctr">
            <a:no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20th Avenue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Isle of Palms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18025100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$849,000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2,187 Sq. Ft.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 | 2 Bath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714221"/>
            <a:ext cx="4343400" cy="4067448"/>
          </a:xfrm>
        </p:spPr>
        <p:txBody>
          <a:bodyPr anchor="ctr">
            <a:noAutofit/>
          </a:bodyPr>
          <a:lstStyle/>
          <a:p>
            <a:endParaRPr 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Fully renovated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Open, light-filled floorplan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Hardwood flooring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Newly remodeled baths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Large family/dining room w/ cathedral ceiling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Kitchen w/granite &amp; tiled backsplash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Spacious master suite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Deck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Large fenced backyard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Storage building</a:t>
            </a:r>
            <a:endParaRPr 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193" y="1857883"/>
            <a:ext cx="3276599" cy="21026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39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961324" y="4191000"/>
            <a:ext cx="384160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>
                <a:ln w="12700">
                  <a:noFill/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Steps to the Beach!</a:t>
            </a:r>
            <a:endParaRPr lang="en-US" sz="2800" b="1" i="1" cap="none" spc="0" dirty="0">
              <a:ln w="12700">
                <a:noFill/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742FB401-D9D1-4A7D-A3B2-64C3AECCCAFB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24558" y="8374071"/>
            <a:ext cx="2057399" cy="13459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259407D8-C2FA-4F28-B2CF-6F676FC814B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48634" y="6934200"/>
            <a:ext cx="1371600" cy="103327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278E14D7-9047-4B75-BBF4-9A61A1C7827E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45561" y="5798465"/>
            <a:ext cx="1371600" cy="103327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04797109-9855-425C-A46E-E584582FC5F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921" y="2133600"/>
            <a:ext cx="1371600" cy="103327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56E95240-DB5C-4686-BC54-F21043FDC98E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809" y="3826764"/>
            <a:ext cx="1371600" cy="103327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53F75985-AA18-4C88-9979-850DA7144A0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6364" y="2692338"/>
            <a:ext cx="1371600" cy="10332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152400"/>
            <a:ext cx="64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Lucida Calligraphy" panose="03010101010101010101" pitchFamily="66" charset="0"/>
              </a:rPr>
              <a:t>New Listing</a:t>
            </a:r>
          </a:p>
          <a:p>
            <a:pPr algn="ctr"/>
            <a:r>
              <a:rPr lang="en-US" sz="3600" dirty="0" smtClean="0">
                <a:latin typeface="Lucida Calligraphy" panose="03010101010101010101" pitchFamily="66" charset="0"/>
              </a:rPr>
              <a:t>Open House, Sat. 11-2</a:t>
            </a:r>
            <a:endParaRPr lang="en-US" sz="3600" dirty="0">
              <a:latin typeface="Lucida Calligraphy" panose="03010101010101010101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69" y="4753294"/>
            <a:ext cx="2669585" cy="200218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68" y="6837012"/>
            <a:ext cx="2669585" cy="200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80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Lucida Calligraphy</vt:lpstr>
      <vt:lpstr>Microsoft Sans Serif</vt:lpstr>
      <vt:lpstr>Narkisim</vt:lpstr>
      <vt:lpstr>Office Theme</vt:lpstr>
      <vt:lpstr> 3 20th Avenue  Isle of Palms MLS# 18025100 $849,000  2,187 Sq. Ft. 3 Bed | 2 Bath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Jennifer Nipper</cp:lastModifiedBy>
  <cp:revision>84</cp:revision>
  <dcterms:created xsi:type="dcterms:W3CDTF">2006-08-16T00:00:00Z</dcterms:created>
  <dcterms:modified xsi:type="dcterms:W3CDTF">2018-09-26T20:54:33Z</dcterms:modified>
</cp:coreProperties>
</file>