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896" y="6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9/15/2015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9/15/2015</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533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kumimoji="0" lang="en-US" sz="2800" b="0" i="0" u="none" strike="noStrike" cap="none" normalizeH="0" baseline="0" dirty="0" smtClean="0">
                <a:ln>
                  <a:noFill/>
                </a:ln>
                <a:solidFill>
                  <a:srgbClr val="FFFF00"/>
                </a:solidFill>
                <a:effectLst>
                  <a:outerShdw blurRad="38100" dist="38100" dir="2700000" algn="tl">
                    <a:srgbClr val="000000">
                      <a:alpha val="43137"/>
                    </a:srgbClr>
                  </a:outerShdw>
                </a:effectLst>
                <a:latin typeface="Tw Cen MT" pitchFamily="34" charset="0"/>
                <a:cs typeface="Arial" pitchFamily="34" charset="0"/>
              </a:rPr>
              <a:t>3 Queen St #302 ~ French Quarter ~ MLS# </a:t>
            </a: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15009450</a:t>
            </a:r>
            <a:endParaRPr kumimoji="0" lang="en-US" sz="1400" b="0" i="0" u="none" strike="noStrike" cap="none" normalizeH="0" baseline="0" dirty="0" smtClean="0">
              <a:ln>
                <a:noFill/>
              </a:ln>
              <a:solidFill>
                <a:srgbClr val="FFFF00"/>
              </a:solidFill>
              <a:effectLst>
                <a:outerShdw blurRad="38100" dist="38100" dir="2700000" algn="tl">
                  <a:srgbClr val="000000">
                    <a:alpha val="43137"/>
                  </a:srgbClr>
                </a:outerShdw>
              </a:effectLst>
              <a:latin typeface="Tw Cen MT"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8475"/>
          <a:stretch/>
        </p:blipFill>
        <p:spPr bwMode="auto">
          <a:xfrm>
            <a:off x="267215" y="7704930"/>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4043" r="23274" b="8475"/>
          <a:stretch/>
        </p:blipFill>
        <p:spPr bwMode="auto">
          <a:xfrm>
            <a:off x="2357608" y="7704930"/>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8475"/>
          <a:stretch/>
        </p:blipFill>
        <p:spPr bwMode="auto">
          <a:xfrm>
            <a:off x="3673300" y="7704930"/>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107165" y="5811065"/>
            <a:ext cx="8929671" cy="18830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Completed renovated loft condo in one of the best locations in the historic Charleston district. First level is parking with one space per unit. The condo was completely renovated and was a second home. There is a residential manager and excellent security in the building. There is an exercise room and Sauna and laundry facility. The building is WIFI and the regime covers common maintenance, water, master insurance policies. The unit has beautiful hardwood floors, the original brick on one wall. It is the perfect place to park the car and enjoy all the wonderful areas of Charleston. It is a perfect place for a second home or city living. An elegant place to call home.</a:t>
            </a:r>
            <a:endParaRPr kumimoji="0" lang="en-US" sz="1600" b="0" i="0" u="none" strike="noStrike" cap="none" normalizeH="0" baseline="0" dirty="0" smtClean="0">
              <a:ln>
                <a:noFill/>
              </a:ln>
              <a:effectLst/>
              <a:latin typeface="Arial" pitchFamily="34" charset="0"/>
              <a:cs typeface="Arial" pitchFamily="34" charset="0"/>
            </a:endParaRPr>
          </a:p>
        </p:txBody>
      </p:sp>
      <p:grpSp>
        <p:nvGrpSpPr>
          <p:cNvPr id="2" name="Group 1"/>
          <p:cNvGrpSpPr/>
          <p:nvPr/>
        </p:nvGrpSpPr>
        <p:grpSpPr>
          <a:xfrm>
            <a:off x="5638800" y="7783452"/>
            <a:ext cx="3349908" cy="1212335"/>
            <a:chOff x="5638800" y="7946904"/>
            <a:chExt cx="3349908" cy="1212335"/>
          </a:xfrm>
        </p:grpSpPr>
        <p:grpSp>
          <p:nvGrpSpPr>
            <p:cNvPr id="16" name="Group 15"/>
            <p:cNvGrpSpPr/>
            <p:nvPr/>
          </p:nvGrpSpPr>
          <p:grpSpPr>
            <a:xfrm>
              <a:off x="5687493" y="7946904"/>
              <a:ext cx="3252522" cy="914400"/>
              <a:chOff x="5794092" y="7946904"/>
              <a:chExt cx="3252522" cy="914400"/>
            </a:xfrm>
          </p:grpSpPr>
          <p:sp>
            <p:nvSpPr>
              <p:cNvPr id="9" name="Text Box 11"/>
              <p:cNvSpPr txBox="1">
                <a:spLocks noChangeArrowheads="1" noChangeShapeType="1"/>
              </p:cNvSpPr>
              <p:nvPr/>
            </p:nvSpPr>
            <p:spPr bwMode="auto">
              <a:xfrm>
                <a:off x="5794092" y="7946904"/>
                <a:ext cx="1533525" cy="914400"/>
              </a:xfrm>
              <a:prstGeom prst="rect">
                <a:avLst/>
              </a:prstGeom>
              <a:solidFill>
                <a:srgbClr val="FFFFFF"/>
              </a:solidFill>
              <a:ln w="0" algn="in">
                <a:no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Tw Cen MT" pitchFamily="34" charset="0"/>
                    <a:cs typeface="Arial" pitchFamily="34" charset="0"/>
                  </a:rPr>
                  <a:t>Peggy Reese</a:t>
                </a:r>
              </a:p>
              <a:p>
                <a:pPr algn="ctr" fontAlgn="base">
                  <a:spcBef>
                    <a:spcPct val="0"/>
                  </a:spcBef>
                  <a:spcAft>
                    <a:spcPct val="0"/>
                  </a:spcAft>
                </a:pPr>
                <a:r>
                  <a:rPr lang="en-US" sz="1100" i="1" dirty="0" smtClean="0">
                    <a:solidFill>
                      <a:schemeClr val="bg1"/>
                    </a:solidFill>
                    <a:latin typeface="Tw Cen MT" pitchFamily="34" charset="0"/>
                    <a:cs typeface="Arial" pitchFamily="34" charset="0"/>
                  </a:rPr>
                  <a:t>E-PRO, GRI</a:t>
                </a:r>
              </a:p>
              <a:p>
                <a:pPr algn="ctr" fontAlgn="base">
                  <a:spcBef>
                    <a:spcPct val="0"/>
                  </a:spcBef>
                  <a:spcAft>
                    <a:spcPct val="0"/>
                  </a:spcAft>
                </a:pPr>
                <a:r>
                  <a:rPr lang="en-US" sz="1100" dirty="0" smtClean="0">
                    <a:solidFill>
                      <a:srgbClr val="1607D9"/>
                    </a:solidFill>
                    <a:latin typeface="Tw Cen MT" pitchFamily="34" charset="0"/>
                    <a:cs typeface="Arial" pitchFamily="34" charset="0"/>
                  </a:rPr>
                  <a:t>phreese@bellsouth.net</a:t>
                </a:r>
                <a:r>
                  <a:rPr lang="en-US" sz="1100" dirty="0">
                    <a:solidFill>
                      <a:srgbClr val="000000"/>
                    </a:solidFill>
                    <a:latin typeface="Tw Cen MT" pitchFamily="34" charset="0"/>
                    <a:cs typeface="Arial" pitchFamily="34" charset="0"/>
                  </a:rPr>
                  <a:t/>
                </a:r>
                <a:br>
                  <a:rPr lang="en-US" sz="1100" dirty="0">
                    <a:solidFill>
                      <a:srgbClr val="000000"/>
                    </a:solidFill>
                    <a:latin typeface="Tw Cen MT" pitchFamily="34" charset="0"/>
                    <a:cs typeface="Arial" pitchFamily="34" charset="0"/>
                  </a:rPr>
                </a:br>
                <a:r>
                  <a:rPr lang="en-US" sz="1100" dirty="0">
                    <a:solidFill>
                      <a:srgbClr val="000000"/>
                    </a:solidFill>
                    <a:latin typeface="Tw Cen MT" pitchFamily="34" charset="0"/>
                    <a:cs typeface="Arial" pitchFamily="34" charset="0"/>
                  </a:rPr>
                  <a:t>Mobile (843) 693-2050 </a:t>
                </a:r>
                <a:endParaRPr lang="en-US"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36"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5200" y="7946904"/>
                <a:ext cx="1731414" cy="914400"/>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5638800" y="8883158"/>
              <a:ext cx="3349908" cy="2760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Real Estate ● Mortgage ● Insurance ● Business Brokerage</a:t>
              </a:r>
              <a:endParaRPr kumimoji="0" lang="en-US" sz="1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104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smtClean="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endPar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endParaRPr>
          </a:p>
        </p:txBody>
      </p:sp>
      <p:grpSp>
        <p:nvGrpSpPr>
          <p:cNvPr id="4" name="Group 3"/>
          <p:cNvGrpSpPr/>
          <p:nvPr/>
        </p:nvGrpSpPr>
        <p:grpSpPr>
          <a:xfrm>
            <a:off x="356662" y="533400"/>
            <a:ext cx="8430677" cy="5255811"/>
            <a:chOff x="363620" y="533400"/>
            <a:chExt cx="8430677" cy="5255811"/>
          </a:xfrm>
        </p:grpSpPr>
        <p:pic>
          <p:nvPicPr>
            <p:cNvPr id="1038" name="Picture 14" descr="01"/>
            <p:cNvPicPr>
              <a:picLocks noChangeAspect="1" noChangeArrowheads="1"/>
            </p:cNvPicPr>
            <p:nvPr/>
          </p:nvPicPr>
          <p:blipFill rotWithShape="1">
            <a:blip r:embed="rId7">
              <a:extLst>
                <a:ext uri="{28A0092B-C50C-407E-A947-70E740481C1C}">
                  <a14:useLocalDpi xmlns:a14="http://schemas.microsoft.com/office/drawing/2010/main" val="0"/>
                </a:ext>
              </a:extLst>
            </a:blip>
            <a:srcRect l="14739"/>
            <a:stretch/>
          </p:blipFill>
          <p:spPr bwMode="auto">
            <a:xfrm>
              <a:off x="2819400" y="533400"/>
              <a:ext cx="5974897" cy="525581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63620" y="4233126"/>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63620" y="2383263"/>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63620" y="533400"/>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grpSp>
      <p:sp>
        <p:nvSpPr>
          <p:cNvPr id="3" name="Rectangle 2"/>
          <p:cNvSpPr/>
          <p:nvPr/>
        </p:nvSpPr>
        <p:spPr>
          <a:xfrm>
            <a:off x="7170157" y="5299860"/>
            <a:ext cx="1654620" cy="523220"/>
          </a:xfrm>
          <a:prstGeom prst="rect">
            <a:avLst/>
          </a:prstGeom>
        </p:spPr>
        <p:txBody>
          <a:bodyPr wrap="none">
            <a:spAutoFit/>
          </a:bodyPr>
          <a:lstStyle/>
          <a:p>
            <a:pPr lvl="0" algn="ctr" fontAlgn="base">
              <a:spcBef>
                <a:spcPct val="0"/>
              </a:spcBef>
              <a:spcAft>
                <a:spcPct val="0"/>
              </a:spcAft>
            </a:pPr>
            <a:r>
              <a:rPr lang="en-US" sz="2800" dirty="0" smtClean="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endPar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endParaRPr>
          </a:p>
        </p:txBody>
      </p:sp>
    </p:spTree>
    <p:extLst>
      <p:ext uri="{BB962C8B-B14F-4D97-AF65-F5344CB8AC3E}">
        <p14:creationId xmlns:p14="http://schemas.microsoft.com/office/powerpoint/2010/main" val="38590167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TotalTime>
  <Words>160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Book Antiqua</vt:lpstr>
      <vt:lpstr>Lucida Sans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9</cp:revision>
  <dcterms:created xsi:type="dcterms:W3CDTF">2006-08-16T00:00:00Z</dcterms:created>
  <dcterms:modified xsi:type="dcterms:W3CDTF">2015-09-15T17:58:48Z</dcterms:modified>
</cp:coreProperties>
</file>