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960" y="-148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165" y="134843"/>
            <a:ext cx="8884436" cy="591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2893" y="134843"/>
            <a:ext cx="8988708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Beautiful Condo In The Perfect Location</a:t>
            </a:r>
            <a:endParaRPr kumimoji="0" lang="en-US" b="0" i="0" u="none" strike="noStrike" cap="none" normalizeH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267215" y="7704930"/>
            <a:ext cx="1637270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r="23274" b="8475"/>
          <a:stretch/>
        </p:blipFill>
        <p:spPr bwMode="auto">
          <a:xfrm>
            <a:off x="2357608" y="7704930"/>
            <a:ext cx="862569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3673300" y="7704930"/>
            <a:ext cx="1637270" cy="136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165" y="6061736"/>
            <a:ext cx="8929671" cy="16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latin typeface="Tw Cen MT" pitchFamily="34" charset="0"/>
                <a:cs typeface="Arial" pitchFamily="34" charset="0"/>
              </a:rPr>
              <a:t>This original warehouse is home to 22 condos. The exposed brick and flooring give the perfect feeling of Charleston. The first floor is a parking garage, so this is the perfect second home to visit and lockup when leaving. There is a residential manager who lives in the building and takes care of the property. Workout room is down the hall and a laundry facility. There is a chair ramp that can be removed and floors repaired if desired. </a:t>
            </a:r>
            <a:r>
              <a:rPr lang="en-US" sz="1700">
                <a:latin typeface="Tw Cen MT" pitchFamily="34" charset="0"/>
                <a:cs typeface="Arial" pitchFamily="34" charset="0"/>
              </a:rPr>
              <a:t>A unique </a:t>
            </a:r>
            <a:r>
              <a:rPr lang="en-US" sz="1700" dirty="0">
                <a:latin typeface="Tw Cen MT" pitchFamily="34" charset="0"/>
                <a:cs typeface="Arial" pitchFamily="34" charset="0"/>
              </a:rPr>
              <a:t>and special place to call home. Enjoy all Charleston has to offer in this perfect location. Regime covers water, flood insurance, earthquake insurance, manager.</a:t>
            </a: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5687493" y="7783452"/>
            <a:ext cx="1533525" cy="9144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w Cen MT" pitchFamily="34" charset="0"/>
                <a:cs typeface="Arial" pitchFamily="34" charset="0"/>
              </a:rPr>
              <a:t>Peggy Reese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latin typeface="Tw Cen MT" pitchFamily="34" charset="0"/>
                <a:cs typeface="Arial" pitchFamily="34" charset="0"/>
              </a:rPr>
              <a:t>E-PRO, GRI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Tw Cen MT" pitchFamily="34" charset="0"/>
                <a:cs typeface="Arial" pitchFamily="34" charset="0"/>
              </a:rPr>
              <a:t>phreese@bellsouth.net</a:t>
            </a:r>
            <a:br>
              <a:rPr lang="en-US" sz="1100" dirty="0">
                <a:latin typeface="Tw Cen MT" pitchFamily="34" charset="0"/>
                <a:cs typeface="Arial" pitchFamily="34" charset="0"/>
              </a:rPr>
            </a:br>
            <a:r>
              <a:rPr lang="en-US" sz="1100" dirty="0">
                <a:latin typeface="Tw Cen MT" pitchFamily="34" charset="0"/>
                <a:cs typeface="Arial" pitchFamily="34" charset="0"/>
              </a:rPr>
              <a:t>Mobile (843) 693-2050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8601" y="7844249"/>
            <a:ext cx="1731414" cy="79280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638800" y="8719706"/>
            <a:ext cx="3349908" cy="2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Estate ● Mortgage ● Insurance ● Business Brokerage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9829800" y="5181600"/>
            <a:ext cx="2345672" cy="46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w Cen MT"/>
              </a:rPr>
              <a:t>$450,000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15" y="4753252"/>
            <a:ext cx="870650" cy="1160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15" y="1787617"/>
            <a:ext cx="870650" cy="1160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15" y="304800"/>
            <a:ext cx="870650" cy="1160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7051" y="5169942"/>
            <a:ext cx="3332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3 Queen St #306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MLS# 19028905 ~ $430,000</a:t>
            </a: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15" y="3270434"/>
            <a:ext cx="870650" cy="1160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162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12</cp:revision>
  <dcterms:created xsi:type="dcterms:W3CDTF">2006-08-16T00:00:00Z</dcterms:created>
  <dcterms:modified xsi:type="dcterms:W3CDTF">2020-02-10T16:33:38Z</dcterms:modified>
</cp:coreProperties>
</file>