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956" y="60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828800"/>
            <a:ext cx="82296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4442264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6185"/>
            <a:ext cx="2057400" cy="780203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6185"/>
            <a:ext cx="6019800" cy="780203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12800"/>
            <a:ext cx="708660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3343715"/>
            <a:ext cx="708660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8555568"/>
            <a:ext cx="7620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067"/>
            <a:ext cx="82296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2046817"/>
            <a:ext cx="4041775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3149601"/>
            <a:ext cx="4040188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3149601"/>
            <a:ext cx="4041775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4067"/>
            <a:ext cx="3008313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2032001"/>
            <a:ext cx="3008313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364067"/>
            <a:ext cx="5111750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12800"/>
            <a:ext cx="54864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442633"/>
            <a:ext cx="54864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555716"/>
            <a:ext cx="54864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8555568"/>
            <a:ext cx="21336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8555568"/>
            <a:ext cx="28956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8555568"/>
            <a:ext cx="7620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165" y="134843"/>
            <a:ext cx="8884436" cy="5913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2893" y="134843"/>
            <a:ext cx="8988708" cy="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Beautiful Condo In The Perfect Location</a:t>
            </a:r>
            <a:endParaRPr kumimoji="0" lang="en-US" b="0" i="0" u="none" strike="noStrike" cap="none" normalizeH="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" y="7467600"/>
            <a:ext cx="5675869" cy="15959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5"/>
          <a:stretch/>
        </p:blipFill>
        <p:spPr bwMode="auto">
          <a:xfrm>
            <a:off x="267215" y="7704930"/>
            <a:ext cx="1637270" cy="1369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3" r="23274" b="8475"/>
          <a:stretch/>
        </p:blipFill>
        <p:spPr bwMode="auto">
          <a:xfrm>
            <a:off x="2357608" y="7704930"/>
            <a:ext cx="862569" cy="1369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5"/>
          <a:stretch/>
        </p:blipFill>
        <p:spPr bwMode="auto">
          <a:xfrm>
            <a:off x="3673300" y="7704930"/>
            <a:ext cx="1637270" cy="1369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7165" y="6061736"/>
            <a:ext cx="8929671" cy="163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latin typeface="Tw Cen MT" pitchFamily="34" charset="0"/>
                <a:cs typeface="Arial" pitchFamily="34" charset="0"/>
              </a:rPr>
              <a:t>This original warehouse is home to 22 condos. The exposed brick and flooring give the perfect feeling of Charleston. The first floor is a parking garage, so this is the perfect second home to visit and lockup when leaving. There is a residential manager who lives in the building and takes care of the property. Workout room is down the hall and a laundry facility. There is a chair ramp that can be removed and floors repaired if desired. A very unique and special place to call home. Enjoy all Charleston has to offer in this perfect location. Regime covers water, flood insurance, earthquake </a:t>
            </a:r>
            <a:r>
              <a:rPr lang="en-US" sz="1700" dirty="0" err="1">
                <a:latin typeface="Tw Cen MT" pitchFamily="34" charset="0"/>
                <a:cs typeface="Arial" pitchFamily="34" charset="0"/>
              </a:rPr>
              <a:t>insur</a:t>
            </a:r>
            <a:r>
              <a:rPr lang="en-US" sz="1700" dirty="0">
                <a:latin typeface="Tw Cen MT" pitchFamily="34" charset="0"/>
                <a:cs typeface="Arial" pitchFamily="34" charset="0"/>
              </a:rPr>
              <a:t>., manager.</a:t>
            </a: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1"/>
          <p:cNvSpPr txBox="1">
            <a:spLocks noChangeArrowheads="1" noChangeShapeType="1"/>
          </p:cNvSpPr>
          <p:nvPr/>
        </p:nvSpPr>
        <p:spPr bwMode="auto">
          <a:xfrm>
            <a:off x="5687493" y="7783452"/>
            <a:ext cx="1533525" cy="9144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effectLst/>
                <a:latin typeface="Tw Cen MT" pitchFamily="34" charset="0"/>
                <a:cs typeface="Arial" pitchFamily="34" charset="0"/>
              </a:rPr>
              <a:t>Peggy Reese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i="1" dirty="0">
                <a:latin typeface="Tw Cen MT" pitchFamily="34" charset="0"/>
                <a:cs typeface="Arial" pitchFamily="34" charset="0"/>
              </a:rPr>
              <a:t>E-PRO, GRI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latin typeface="Tw Cen MT" pitchFamily="34" charset="0"/>
                <a:cs typeface="Arial" pitchFamily="34" charset="0"/>
              </a:rPr>
              <a:t>phreese@bellsouth.net</a:t>
            </a:r>
            <a:br>
              <a:rPr lang="en-US" sz="1100" dirty="0">
                <a:latin typeface="Tw Cen MT" pitchFamily="34" charset="0"/>
                <a:cs typeface="Arial" pitchFamily="34" charset="0"/>
              </a:rPr>
            </a:br>
            <a:r>
              <a:rPr lang="en-US" sz="1100" dirty="0">
                <a:latin typeface="Tw Cen MT" pitchFamily="34" charset="0"/>
                <a:cs typeface="Arial" pitchFamily="34" charset="0"/>
              </a:rPr>
              <a:t>Mobile (843) 693-2050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8601" y="7844249"/>
            <a:ext cx="1731414" cy="79280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5638800" y="8719706"/>
            <a:ext cx="3349908" cy="27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Real Estate ● Mortgage ● Insurance ● Business Brokerage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788" y="8953632"/>
            <a:ext cx="139417" cy="19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3" name="WordArt 20"/>
          <p:cNvSpPr>
            <a:spLocks noChangeArrowheads="1" noChangeShapeType="1" noTextEdit="1"/>
          </p:cNvSpPr>
          <p:nvPr/>
        </p:nvSpPr>
        <p:spPr bwMode="auto">
          <a:xfrm>
            <a:off x="9829800" y="5181600"/>
            <a:ext cx="2345672" cy="466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72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w Cen MT"/>
              </a:rPr>
              <a:t>$450,000</a:t>
            </a: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7215" y="4753252"/>
            <a:ext cx="870650" cy="116086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7215" y="1787617"/>
            <a:ext cx="870650" cy="116086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7215" y="304800"/>
            <a:ext cx="870650" cy="116086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07051" y="5169942"/>
            <a:ext cx="33329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3 Queen St #306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MLS# 19028905 ~ $450,000</a:t>
            </a:r>
          </a:p>
        </p:txBody>
      </p:sp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7215" y="3270434"/>
            <a:ext cx="870650" cy="116086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016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</TotalTime>
  <Words>163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Book Antiqua</vt:lpstr>
      <vt:lpstr>Lucida Sans</vt:lpstr>
      <vt:lpstr>Tw Cen MT</vt:lpstr>
      <vt:lpstr>Wingdings</vt:lpstr>
      <vt:lpstr>Wingdings 2</vt:lpstr>
      <vt:lpstr>Wingdings 3</vt:lpstr>
      <vt:lpstr>Apex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11</cp:revision>
  <dcterms:created xsi:type="dcterms:W3CDTF">2006-08-16T00:00:00Z</dcterms:created>
  <dcterms:modified xsi:type="dcterms:W3CDTF">2019-11-20T16:37:37Z</dcterms:modified>
</cp:coreProperties>
</file>