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3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372" y="5965946"/>
            <a:ext cx="55034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Great opportunity to own a commercial condo unit in Orange Grove Office Park. This upstairs unit has 3 offices, 2 access/exit doors, foyer, reception area, bathroom, &amp; plenty of parking. The Owner has renovated this unit approximately 3 years ago with high end bamboo flooring, crown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moulding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new doors, new blinds, all new electrical outlets, updated bathroom with granite countertop, new bathroom sink, &amp; a top of the line AC unit was installed 5 years ago. Great location near shopping, restaurants, local businesses, &amp; I-26.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012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Segoe Script" panose="030B0504020000000003" pitchFamily="66" charset="0"/>
              </a:rPr>
              <a:t>Back on the Market</a:t>
            </a:r>
            <a:endParaRPr lang="en-US" sz="26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123" y="609970"/>
            <a:ext cx="5500709" cy="41255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603372" y="4873671"/>
            <a:ext cx="5503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3 Gamecock Ave #308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Charleston, SC, 29407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MLS# 30724581 | $169,900</a:t>
            </a:r>
            <a:endParaRPr lang="en-US" dirty="0"/>
          </a:p>
        </p:txBody>
      </p:sp>
      <p:pic>
        <p:nvPicPr>
          <p:cNvPr id="8" name="Picture 7" descr="A sign on the side of a road&#10;&#10;Description automatically generated with medium confidence">
            <a:extLst>
              <a:ext uri="{FF2B5EF4-FFF2-40B4-BE49-F238E27FC236}">
                <a16:creationId xmlns:a16="http://schemas.microsoft.com/office/drawing/2014/main" id="{20FA0ADF-4D83-47BD-A3BF-C0A34FD1D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" y="610631"/>
            <a:ext cx="2284505" cy="1713379"/>
          </a:xfrm>
          <a:prstGeom prst="rect">
            <a:avLst/>
          </a:prstGeom>
        </p:spPr>
      </p:pic>
      <p:pic>
        <p:nvPicPr>
          <p:cNvPr id="13" name="Picture 12" descr="A kitchen with a wood floor&#10;&#10;Description automatically generated with low confidence">
            <a:extLst>
              <a:ext uri="{FF2B5EF4-FFF2-40B4-BE49-F238E27FC236}">
                <a16:creationId xmlns:a16="http://schemas.microsoft.com/office/drawing/2014/main" id="{0136E885-8219-4C7C-B468-C9F1EFDD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" y="2476274"/>
            <a:ext cx="1028700" cy="1371600"/>
          </a:xfrm>
          <a:prstGeom prst="rect">
            <a:avLst/>
          </a:prstGeom>
        </p:spPr>
      </p:pic>
      <p:pic>
        <p:nvPicPr>
          <p:cNvPr id="16" name="Picture 15" descr="A picture containing wall, floor, indoor, bedroom&#10;&#10;Description automatically generated">
            <a:extLst>
              <a:ext uri="{FF2B5EF4-FFF2-40B4-BE49-F238E27FC236}">
                <a16:creationId xmlns:a16="http://schemas.microsoft.com/office/drawing/2014/main" id="{3A108A10-C8FF-4725-BACA-B36D0085B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" y="5866902"/>
            <a:ext cx="1028700" cy="1371600"/>
          </a:xfrm>
          <a:prstGeom prst="rect">
            <a:avLst/>
          </a:prstGeom>
        </p:spPr>
      </p:pic>
      <p:pic>
        <p:nvPicPr>
          <p:cNvPr id="20" name="Picture 19" descr="A picture containing text, floor, indoor, wall&#10;&#10;Description automatically generated">
            <a:extLst>
              <a:ext uri="{FF2B5EF4-FFF2-40B4-BE49-F238E27FC236}">
                <a16:creationId xmlns:a16="http://schemas.microsoft.com/office/drawing/2014/main" id="{AA084B1B-FEE0-4169-BD45-826BF948C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" y="4000138"/>
            <a:ext cx="2286000" cy="1714500"/>
          </a:xfrm>
          <a:prstGeom prst="rect">
            <a:avLst/>
          </a:prstGeom>
        </p:spPr>
      </p:pic>
      <p:pic>
        <p:nvPicPr>
          <p:cNvPr id="24" name="Picture 23" descr="A picture containing indoor, wall, bathroom, sink&#10;&#10;Description automatically generated">
            <a:extLst>
              <a:ext uri="{FF2B5EF4-FFF2-40B4-BE49-F238E27FC236}">
                <a16:creationId xmlns:a16="http://schemas.microsoft.com/office/drawing/2014/main" id="{E239E447-5A01-46E6-966C-CF0888DF3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19" y="5866902"/>
            <a:ext cx="1028700" cy="1371600"/>
          </a:xfrm>
          <a:prstGeom prst="rect">
            <a:avLst/>
          </a:prstGeom>
        </p:spPr>
      </p:pic>
      <p:pic>
        <p:nvPicPr>
          <p:cNvPr id="26" name="Picture 25" descr="A picture containing indoor, floor, wall, window&#10;&#10;Description automatically generated">
            <a:extLst>
              <a:ext uri="{FF2B5EF4-FFF2-40B4-BE49-F238E27FC236}">
                <a16:creationId xmlns:a16="http://schemas.microsoft.com/office/drawing/2014/main" id="{3435719B-300F-44C5-ACE3-149AE369A3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" y="7390767"/>
            <a:ext cx="2286000" cy="1714500"/>
          </a:xfrm>
          <a:prstGeom prst="rect">
            <a:avLst/>
          </a:prstGeom>
        </p:spPr>
      </p:pic>
      <p:pic>
        <p:nvPicPr>
          <p:cNvPr id="28" name="Picture 27" descr="A picture containing text, indoor, floor, wall&#10;&#10;Description automatically generated">
            <a:extLst>
              <a:ext uri="{FF2B5EF4-FFF2-40B4-BE49-F238E27FC236}">
                <a16:creationId xmlns:a16="http://schemas.microsoft.com/office/drawing/2014/main" id="{0F7B36A0-534A-481D-AF26-B26327D7B0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19" y="2476274"/>
            <a:ext cx="10287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159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20</cp:revision>
  <dcterms:created xsi:type="dcterms:W3CDTF">2017-07-11T13:56:54Z</dcterms:created>
  <dcterms:modified xsi:type="dcterms:W3CDTF">2021-09-02T16:23:12Z</dcterms:modified>
</cp:coreProperties>
</file>