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youtu.be/g8HopkhMZHo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10" Type="http://schemas.openxmlformats.org/officeDocument/2006/relationships/image" Target="../media/image7.png"/><Relationship Id="rId4" Type="http://schemas.openxmlformats.org/officeDocument/2006/relationships/hyperlink" Target="https://my.matterport.com/models/Mo1gT6257F1?section=media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789339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50039"/>
            <a:ext cx="82400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n w="3175">
                  <a:noFill/>
                </a:ln>
                <a:latin typeface="Adobe Handwriting Ernie" panose="03050502040307020404" pitchFamily="66" charset="0"/>
              </a:rPr>
              <a:t>Open House 11-1 Sunday 10/13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6405643"/>
            <a:ext cx="8229600" cy="90743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1920 Square Feet</a:t>
            </a: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· 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32ft High Ceilings</a:t>
            </a: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· 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3 Bed</a:t>
            </a: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· 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3.5 Bath</a:t>
            </a: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· 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2 Private Parking Spots</a:t>
            </a:r>
          </a:p>
          <a:p>
            <a:endParaRPr lang="en-US" sz="1400" dirty="0">
              <a:solidFill>
                <a:schemeClr val="tx1"/>
              </a:solidFill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  <a:hlinkClick r:id="rId3"/>
              </a:rPr>
              <a:t>Video Tour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| </a:t>
            </a:r>
            <a:r>
              <a:rPr lang="en-US" sz="14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  <a:hlinkClick r:id="rId4"/>
              </a:rPr>
              <a:t>Matterport Tour</a:t>
            </a:r>
            <a:endParaRPr lang="en-US" sz="1400" dirty="0">
              <a:solidFill>
                <a:schemeClr val="tx1"/>
              </a:solidFill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467600"/>
            <a:ext cx="1828800" cy="121615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33600" y="7467600"/>
            <a:ext cx="1828800" cy="121615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2842895" y="8920491"/>
            <a:ext cx="254381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Bo Meuse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540-316-7252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bo@oysterpointgroup.com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oysterpointgroup.com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FB32619-00A7-71A7-69D1-78F93A8AA24A}"/>
              </a:ext>
            </a:extLst>
          </p:cNvPr>
          <p:cNvGrpSpPr/>
          <p:nvPr/>
        </p:nvGrpSpPr>
        <p:grpSpPr>
          <a:xfrm>
            <a:off x="6400799" y="8942690"/>
            <a:ext cx="1828800" cy="940486"/>
            <a:chOff x="6400799" y="8969979"/>
            <a:chExt cx="1828800" cy="940486"/>
          </a:xfrm>
        </p:grpSpPr>
        <p:sp>
          <p:nvSpPr>
            <p:cNvPr id="20" name="Rectangle 19"/>
            <p:cNvSpPr/>
            <p:nvPr/>
          </p:nvSpPr>
          <p:spPr>
            <a:xfrm>
              <a:off x="6400799" y="9448800"/>
              <a:ext cx="1828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800" dirty="0">
                  <a:latin typeface="Avenir Next LT Pro Light" panose="020B0304020202020204" pitchFamily="34" charset="0"/>
                  <a:cs typeface="Microsoft Sans Serif" panose="020B0604020202020204" pitchFamily="34" charset="0"/>
                </a:rPr>
                <a:t>Oyster Point Real Estate Group</a:t>
              </a:r>
            </a:p>
            <a:p>
              <a:pPr algn="ctr"/>
              <a:r>
                <a:rPr lang="en-US" sz="800" dirty="0">
                  <a:latin typeface="Avenir Next LT Pro Light" panose="020B0304020202020204" pitchFamily="34" charset="0"/>
                  <a:cs typeface="Microsoft Sans Serif" panose="020B0604020202020204" pitchFamily="34" charset="0"/>
                </a:rPr>
                <a:t>72 King Street</a:t>
              </a:r>
            </a:p>
            <a:p>
              <a:pPr algn="ctr"/>
              <a:r>
                <a:rPr lang="en-US" sz="800" dirty="0">
                  <a:latin typeface="Avenir Next LT Pro Light" panose="020B0304020202020204" pitchFamily="34" charset="0"/>
                  <a:cs typeface="Microsoft Sans Serif" panose="020B0604020202020204" pitchFamily="34" charset="0"/>
                </a:rPr>
                <a:t>Charleston, SC 29401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510587" y="8969979"/>
              <a:ext cx="1609224" cy="397006"/>
            </a:xfrm>
            <a:prstGeom prst="rect">
              <a:avLst/>
            </a:prstGeom>
          </p:spPr>
        </p:pic>
      </p:grpSp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0799" y="7467600"/>
            <a:ext cx="1828800" cy="121615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67200" y="7467600"/>
            <a:ext cx="1828800" cy="121615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655944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3 Chisolm Street 402</a:t>
            </a:r>
            <a:br>
              <a:rPr lang="en-US" sz="20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6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South of Broad · Charleston, SC 29401 · MLS# 24026172 · $2,100,000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0778" y="8942690"/>
            <a:ext cx="1407245" cy="94048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71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Ernie</vt:lpstr>
      <vt:lpstr>Arial</vt:lpstr>
      <vt:lpstr>Avenir Next LT Pro Light</vt:lpstr>
      <vt:lpstr>Calibri</vt:lpstr>
      <vt:lpstr>Office Theme</vt:lpstr>
      <vt:lpstr>3 Chisolm Street 402 South of Broad · Charleston, SC 29401 · MLS# 24026172 · $2,100,000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112</cp:revision>
  <dcterms:created xsi:type="dcterms:W3CDTF">2006-08-16T00:00:00Z</dcterms:created>
  <dcterms:modified xsi:type="dcterms:W3CDTF">2024-10-11T21:22:57Z</dcterms:modified>
</cp:coreProperties>
</file>