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8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7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5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4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1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08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8618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3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56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74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092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11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3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48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18" indent="0">
              <a:buNone/>
              <a:defRPr sz="1700" b="1"/>
            </a:lvl2pPr>
            <a:lvl3pPr marL="777237" indent="0">
              <a:buNone/>
              <a:defRPr sz="1530" b="1"/>
            </a:lvl3pPr>
            <a:lvl4pPr marL="1165856" indent="0">
              <a:buNone/>
              <a:defRPr sz="1360" b="1"/>
            </a:lvl4pPr>
            <a:lvl5pPr marL="1554474" indent="0">
              <a:buNone/>
              <a:defRPr sz="1360" b="1"/>
            </a:lvl5pPr>
            <a:lvl6pPr marL="1943092" indent="0">
              <a:buNone/>
              <a:defRPr sz="1360" b="1"/>
            </a:lvl6pPr>
            <a:lvl7pPr marL="2331711" indent="0">
              <a:buNone/>
              <a:defRPr sz="1360" b="1"/>
            </a:lvl7pPr>
            <a:lvl8pPr marL="2720330" indent="0">
              <a:buNone/>
              <a:defRPr sz="1360" b="1"/>
            </a:lvl8pPr>
            <a:lvl9pPr marL="310894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18" indent="0">
              <a:buNone/>
              <a:defRPr sz="1700" b="1"/>
            </a:lvl2pPr>
            <a:lvl3pPr marL="777237" indent="0">
              <a:buNone/>
              <a:defRPr sz="1530" b="1"/>
            </a:lvl3pPr>
            <a:lvl4pPr marL="1165856" indent="0">
              <a:buNone/>
              <a:defRPr sz="1360" b="1"/>
            </a:lvl4pPr>
            <a:lvl5pPr marL="1554474" indent="0">
              <a:buNone/>
              <a:defRPr sz="1360" b="1"/>
            </a:lvl5pPr>
            <a:lvl6pPr marL="1943092" indent="0">
              <a:buNone/>
              <a:defRPr sz="1360" b="1"/>
            </a:lvl6pPr>
            <a:lvl7pPr marL="2331711" indent="0">
              <a:buNone/>
              <a:defRPr sz="1360" b="1"/>
            </a:lvl7pPr>
            <a:lvl8pPr marL="2720330" indent="0">
              <a:buNone/>
              <a:defRPr sz="1360" b="1"/>
            </a:lvl8pPr>
            <a:lvl9pPr marL="310894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190"/>
            </a:lvl1pPr>
            <a:lvl2pPr marL="388618" indent="0">
              <a:buNone/>
              <a:defRPr sz="1020"/>
            </a:lvl2pPr>
            <a:lvl3pPr marL="777237" indent="0">
              <a:buNone/>
              <a:defRPr sz="850"/>
            </a:lvl3pPr>
            <a:lvl4pPr marL="1165856" indent="0">
              <a:buNone/>
              <a:defRPr sz="765"/>
            </a:lvl4pPr>
            <a:lvl5pPr marL="1554474" indent="0">
              <a:buNone/>
              <a:defRPr sz="765"/>
            </a:lvl5pPr>
            <a:lvl6pPr marL="1943092" indent="0">
              <a:buNone/>
              <a:defRPr sz="765"/>
            </a:lvl6pPr>
            <a:lvl7pPr marL="2331711" indent="0">
              <a:buNone/>
              <a:defRPr sz="765"/>
            </a:lvl7pPr>
            <a:lvl8pPr marL="2720330" indent="0">
              <a:buNone/>
              <a:defRPr sz="765"/>
            </a:lvl8pPr>
            <a:lvl9pPr marL="3108948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2720"/>
            </a:lvl1pPr>
            <a:lvl2pPr marL="388618" indent="0">
              <a:buNone/>
              <a:defRPr sz="2380"/>
            </a:lvl2pPr>
            <a:lvl3pPr marL="777237" indent="0">
              <a:buNone/>
              <a:defRPr sz="2040"/>
            </a:lvl3pPr>
            <a:lvl4pPr marL="1165856" indent="0">
              <a:buNone/>
              <a:defRPr sz="1700"/>
            </a:lvl4pPr>
            <a:lvl5pPr marL="1554474" indent="0">
              <a:buNone/>
              <a:defRPr sz="1700"/>
            </a:lvl5pPr>
            <a:lvl6pPr marL="1943092" indent="0">
              <a:buNone/>
              <a:defRPr sz="1700"/>
            </a:lvl6pPr>
            <a:lvl7pPr marL="2331711" indent="0">
              <a:buNone/>
              <a:defRPr sz="1700"/>
            </a:lvl7pPr>
            <a:lvl8pPr marL="2720330" indent="0">
              <a:buNone/>
              <a:defRPr sz="1700"/>
            </a:lvl8pPr>
            <a:lvl9pPr marL="3108948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190"/>
            </a:lvl1pPr>
            <a:lvl2pPr marL="388618" indent="0">
              <a:buNone/>
              <a:defRPr sz="1020"/>
            </a:lvl2pPr>
            <a:lvl3pPr marL="777237" indent="0">
              <a:buNone/>
              <a:defRPr sz="850"/>
            </a:lvl3pPr>
            <a:lvl4pPr marL="1165856" indent="0">
              <a:buNone/>
              <a:defRPr sz="765"/>
            </a:lvl4pPr>
            <a:lvl5pPr marL="1554474" indent="0">
              <a:buNone/>
              <a:defRPr sz="765"/>
            </a:lvl5pPr>
            <a:lvl6pPr marL="1943092" indent="0">
              <a:buNone/>
              <a:defRPr sz="765"/>
            </a:lvl6pPr>
            <a:lvl7pPr marL="2331711" indent="0">
              <a:buNone/>
              <a:defRPr sz="765"/>
            </a:lvl7pPr>
            <a:lvl8pPr marL="2720330" indent="0">
              <a:buNone/>
              <a:defRPr sz="765"/>
            </a:lvl8pPr>
            <a:lvl9pPr marL="3108948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77237" rtl="0" eaLnBrk="1" latinLnBrk="0" hangingPunct="1"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1463" indent="-291463" algn="l" defTabSz="777237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31505" indent="-242887" algn="l" defTabSz="777237" rtl="0" eaLnBrk="1" latinLnBrk="0" hangingPunct="1">
        <a:spcBef>
          <a:spcPct val="20000"/>
        </a:spcBef>
        <a:buFont typeface="Arial" pitchFamily="34" charset="0"/>
        <a:buChar char="–"/>
        <a:defRPr sz="2380" kern="1200">
          <a:solidFill>
            <a:schemeClr val="tx1"/>
          </a:solidFill>
          <a:latin typeface="+mn-lt"/>
          <a:ea typeface="+mn-ea"/>
          <a:cs typeface="+mn-cs"/>
        </a:defRPr>
      </a:lvl2pPr>
      <a:lvl3pPr marL="971546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64" indent="-194309" algn="l" defTabSz="77723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83" indent="-194309" algn="l" defTabSz="777237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02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20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38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57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18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37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56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74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092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11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30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48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69752" y="688115"/>
            <a:ext cx="5032896" cy="377467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831" y="1686586"/>
            <a:ext cx="1033056" cy="77479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831" y="3688155"/>
            <a:ext cx="1032841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831" y="685800"/>
            <a:ext cx="1032618" cy="77467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85800"/>
          </a:xfrm>
          <a:noFill/>
        </p:spPr>
        <p:txBody>
          <a:bodyPr anchor="ctr">
            <a:noAutofit/>
          </a:bodyPr>
          <a:lstStyle/>
          <a:p>
            <a:r>
              <a:rPr lang="en-US" sz="2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New Price In The Crescent ~ This House Is A MUST SEE!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12" y="4566653"/>
            <a:ext cx="7500976" cy="3775049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Located in the highly desirable neighborhood of The Crescent, this stately, fully-renovated brick home on a quiet cul-de-sac boasts a well manicured yard with four olive trees, landscape lighting and irrigation, additional off street parking &amp; tremendous curb appeal. The private backyard is designed for entertaining with landscape lighting, a large screened back porch with built-in grilling station with new gas grill &amp; Big Green Egg &amp; beautiful hardscape with large fountain. Inside, you'll find 9+ceilings, Brazilian cherry hardwood floors throughout, formal dining room, study, eat-in kitchen with large island, wet bar with ice maker &amp; wine cooler &amp; custom built-in appliances and cabinetry. The large family room has built-ins and a coffered ceiling &amp; gas fireplace. Very large Master bedroom and bath with 10' ceilings, walk-in closets, built-ins, granite and large shower and whirlpool tub. The first floor also has two lovely half baths, a laundry room with a pocket door and great storage, and a catchall storage room with pocket door.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The tremendous carpeted frog has built-ins, and a wet bar with sink &amp; beverage cooler. The two car garage has two additional storage rooms. The second floor has 3 large bedrooms each with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en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-suite bathrooms with granite countertops and built-ins and a sitting area that overlooks the two story foyer. The second floor gives access to a very large, full walk-up attic with large cedar closet.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The backyard is private and fully fenced with gate. The crawlspace is encapsulated with a dehumidifier. Flood zone is AE. Agent is owner. Some light fixtures may not convey.</a:t>
            </a:r>
            <a:endParaRPr lang="en-US" sz="13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364364"/>
            <a:ext cx="7772400" cy="694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30" b="1" dirty="0">
                <a:solidFill>
                  <a:schemeClr val="accent2">
                    <a:lumMod val="50000"/>
                  </a:schemeClr>
                </a:solidFill>
              </a:rPr>
              <a:t>Heather Coleman</a:t>
            </a:r>
          </a:p>
          <a:p>
            <a:pPr algn="ctr"/>
            <a:r>
              <a:rPr lang="en-US" sz="1360" dirty="0">
                <a:solidFill>
                  <a:schemeClr val="accent2">
                    <a:lumMod val="50000"/>
                  </a:schemeClr>
                </a:solidFill>
              </a:rPr>
              <a:t>heather@heathercolemansc.com | (843) 864-9054 | www.heathercolemansc.com</a:t>
            </a:r>
          </a:p>
          <a:p>
            <a:pPr algn="ctr"/>
            <a:r>
              <a:rPr lang="en-US" sz="102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02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02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02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02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69752" y="3733800"/>
            <a:ext cx="5032897" cy="72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 Cochran Court</a:t>
            </a:r>
          </a:p>
          <a:p>
            <a:pPr algn="ctr"/>
            <a:r>
              <a:rPr lang="en-US" sz="119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Charleston, SC 29407 | MLS# 19024065 | $2,695,000</a:t>
            </a:r>
          </a:p>
          <a:p>
            <a:pPr algn="ctr"/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5,042 sf | 4 Beds | 4 Full &amp; 2 Half Baths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831" y="2687534"/>
            <a:ext cx="1032619" cy="7744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29608" y="2687298"/>
            <a:ext cx="581003" cy="77467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1A6F363-F2FD-447D-BF7D-BF0409F99B9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01949" y="3688155"/>
            <a:ext cx="1036321" cy="7772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03689" y="1686558"/>
            <a:ext cx="1032841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29623" y="685818"/>
            <a:ext cx="580973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8BAB664-38AD-4154-AAFB-53C3676AF35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831" y="8445569"/>
            <a:ext cx="564396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FCE8138-A138-408E-893D-2ECBD7D067A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6595" y="8445569"/>
            <a:ext cx="1032840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092FEED-09E9-433C-BE6F-29060D0BC2A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43803" y="8445569"/>
            <a:ext cx="1032840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9DBA24D-8865-4AB2-A06B-1BD62D59A84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31011" y="8445569"/>
            <a:ext cx="1032840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877B501-1EEC-44B7-940E-530B07F856EF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18219" y="8445569"/>
            <a:ext cx="1032841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53B64572-E7BA-4652-A597-9D1F32358D6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05429" y="8445569"/>
            <a:ext cx="1032841" cy="77463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367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New Price In The Crescent ~ This House Is A MUST SEE!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57</cp:revision>
  <dcterms:created xsi:type="dcterms:W3CDTF">2006-08-16T00:00:00Z</dcterms:created>
  <dcterms:modified xsi:type="dcterms:W3CDTF">2019-09-23T13:52:37Z</dcterms:modified>
</cp:coreProperties>
</file>