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0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6158" y="784650"/>
            <a:ext cx="1067693" cy="1250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055" y="784650"/>
            <a:ext cx="3107948" cy="1250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3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55" y="3927899"/>
            <a:ext cx="2087820" cy="935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6030" y="3927899"/>
            <a:ext cx="2087821" cy="935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3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DB07-6497-4379-BCAA-5D05E9C9073B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517512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49526" y="0"/>
            <a:ext cx="6422874" cy="980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West Ashley Ground Floor</a:t>
            </a:r>
          </a:p>
          <a:p>
            <a:pPr algn="r"/>
            <a:r>
              <a:rPr lang="en-US" sz="3600" b="1" dirty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Office Condo</a:t>
            </a:r>
            <a:endParaRPr lang="en-US" sz="3600" b="1" dirty="0">
              <a:ln w="3175">
                <a:solidFill>
                  <a:schemeClr val="bg1">
                    <a:lumMod val="85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526" y="4350398"/>
            <a:ext cx="6422873" cy="797575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Gamecock Avenue, </a:t>
            </a:r>
            <a:r>
              <a:rPr lang="en-US" sz="2400" b="1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Bldg</a:t>
            </a:r>
            <a:r>
              <a:rPr lang="en-US" sz="24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Unit 301</a:t>
            </a:r>
            <a:br>
              <a:rPr lang="en-US" sz="24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Charleston, SC 29407 | CMLS# 30407004 | $159,000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850" y="5147974"/>
            <a:ext cx="6292549" cy="3665205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Well located Ground Floor West Ashley office condominium. Great for a law Firm or any professional office use. As many as five offices can be laid out in this space as currently configured. Easy to show Combo Lockbox at front door.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225" y="6846678"/>
            <a:ext cx="1220836" cy="8122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87" y="7958078"/>
            <a:ext cx="1219096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6" y="1299266"/>
            <a:ext cx="1222419" cy="8133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6" y="2411277"/>
            <a:ext cx="1219200" cy="8030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46" y="9066957"/>
            <a:ext cx="1222871" cy="81361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833" y="3513261"/>
            <a:ext cx="1217620" cy="8128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78" y="5735900"/>
            <a:ext cx="1221531" cy="8094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997450" y="9025396"/>
            <a:ext cx="2063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Charlie Smith</a:t>
            </a:r>
          </a:p>
          <a:p>
            <a:pPr algn="r"/>
            <a:r>
              <a:rPr lang="en-US" sz="1200" dirty="0"/>
              <a:t>(843) 813-0352</a:t>
            </a:r>
          </a:p>
          <a:p>
            <a:pPr algn="r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csmith@csarealestate.com</a:t>
            </a:r>
          </a:p>
          <a:p>
            <a:pPr algn="r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www.csarealestate.com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35014" y="9148507"/>
            <a:ext cx="2302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CSA Real Estate Services</a:t>
            </a:r>
            <a:br>
              <a:rPr lang="en-US" sz="1200" dirty="0"/>
            </a:br>
            <a:r>
              <a:rPr lang="en-US" sz="1200" dirty="0"/>
              <a:t>339 Cabell Street</a:t>
            </a:r>
          </a:p>
          <a:p>
            <a:r>
              <a:rPr lang="en-US" sz="1200" dirty="0"/>
              <a:t>Charleston, SC 29407-6928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0465" y="9014472"/>
            <a:ext cx="6096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6" y="9124200"/>
            <a:ext cx="1172338" cy="6949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6" y="4621800"/>
            <a:ext cx="1222419" cy="8133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6" y="191050"/>
            <a:ext cx="1220724" cy="81218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1439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Office Theme</vt:lpstr>
      <vt:lpstr>3 Gamecock Avenue, Bldg 3 Unit 301 Charleston, SC 29407 | CMLS# 30407004 | $159,000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657 N Sterling Drive Charleston, SC 29412 MLS# 15022205 $1,695,000</dc:title>
  <dc:creator>A. Thomas</dc:creator>
  <cp:lastModifiedBy>A. Thomas Price</cp:lastModifiedBy>
  <cp:revision>19</cp:revision>
  <dcterms:created xsi:type="dcterms:W3CDTF">2015-08-25T12:31:44Z</dcterms:created>
  <dcterms:modified xsi:type="dcterms:W3CDTF">2019-06-21T18:55:08Z</dcterms:modified>
</cp:coreProperties>
</file>