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2883" autoAdjust="0"/>
  </p:normalViewPr>
  <p:slideViewPr>
    <p:cSldViewPr>
      <p:cViewPr>
        <p:scale>
          <a:sx n="100" d="100"/>
          <a:sy n="100" d="100"/>
        </p:scale>
        <p:origin x="-1548" y="30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772400" cy="923925"/>
          </a:xfrm>
          <a:solidFill>
            <a:schemeClr val="tx2">
              <a:lumMod val="75000"/>
            </a:schemeClr>
          </a:solidFill>
        </p:spPr>
        <p:txBody>
          <a:bodyPr anchor="b">
            <a:noAutofit/>
          </a:bodyPr>
          <a:lstStyle/>
          <a:p>
            <a:r>
              <a:rPr lang="en-US" sz="3200" b="1" i="1" dirty="0">
                <a:solidFill>
                  <a:srgbClr val="FFFF00"/>
                </a:solidFill>
                <a:effectLst>
                  <a:outerShdw blurRad="38100" dist="38100" dir="2700000" algn="tl">
                    <a:srgbClr val="000000">
                      <a:alpha val="43137"/>
                    </a:srgbClr>
                  </a:outerShdw>
                </a:effectLst>
                <a:latin typeface="Cambria" panose="02040503050406030204" pitchFamily="18" charset="0"/>
              </a:rPr>
              <a:t>$</a:t>
            </a:r>
            <a:r>
              <a:rPr lang="en-US" sz="3200" b="1" i="1" dirty="0" smtClean="0">
                <a:solidFill>
                  <a:srgbClr val="FFFF00"/>
                </a:solidFill>
                <a:effectLst>
                  <a:outerShdw blurRad="38100" dist="38100" dir="2700000" algn="tl">
                    <a:srgbClr val="000000">
                      <a:alpha val="43137"/>
                    </a:srgbClr>
                  </a:outerShdw>
                </a:effectLst>
                <a:latin typeface="Cambria" panose="02040503050406030204" pitchFamily="18" charset="0"/>
              </a:rPr>
              <a:t>2,000 </a:t>
            </a:r>
            <a:r>
              <a:rPr lang="en-US" sz="3200" b="1" i="1" dirty="0">
                <a:solidFill>
                  <a:srgbClr val="FFFF00"/>
                </a:solidFill>
                <a:effectLst>
                  <a:outerShdw blurRad="38100" dist="38100" dir="2700000" algn="tl">
                    <a:srgbClr val="000000">
                      <a:alpha val="43137"/>
                    </a:srgbClr>
                  </a:outerShdw>
                </a:effectLst>
                <a:latin typeface="Cambria" panose="02040503050406030204" pitchFamily="18" charset="0"/>
              </a:rPr>
              <a:t>Selling Bonus</a:t>
            </a:r>
            <a:br>
              <a:rPr lang="en-US" sz="3200" b="1" i="1" dirty="0">
                <a:solidFill>
                  <a:srgbClr val="FFFF00"/>
                </a:solidFill>
                <a:effectLst>
                  <a:outerShdw blurRad="38100" dist="38100" dir="2700000" algn="tl">
                    <a:srgbClr val="000000">
                      <a:alpha val="43137"/>
                    </a:srgbClr>
                  </a:outerShdw>
                </a:effectLst>
                <a:latin typeface="Cambria" panose="02040503050406030204" pitchFamily="18" charset="0"/>
              </a:rPr>
            </a:br>
            <a:r>
              <a:rPr lang="en-US" sz="2400" b="1" i="1" dirty="0">
                <a:solidFill>
                  <a:srgbClr val="FFFF00"/>
                </a:solidFill>
                <a:effectLst>
                  <a:outerShdw blurRad="38100" dist="38100" dir="2700000" algn="tl">
                    <a:srgbClr val="000000">
                      <a:alpha val="43137"/>
                    </a:srgbClr>
                  </a:outerShdw>
                </a:effectLst>
                <a:latin typeface="Cambria" panose="02040503050406030204" pitchFamily="18" charset="0"/>
              </a:rPr>
              <a:t>on Full Price </a:t>
            </a:r>
            <a:r>
              <a:rPr lang="en-US" sz="2400" b="1" i="1" dirty="0" smtClean="0">
                <a:solidFill>
                  <a:srgbClr val="FFFF00"/>
                </a:solidFill>
                <a:effectLst>
                  <a:outerShdw blurRad="38100" dist="38100" dir="2700000" algn="tl">
                    <a:srgbClr val="000000">
                      <a:alpha val="43137"/>
                    </a:srgbClr>
                  </a:outerShdw>
                </a:effectLst>
                <a:latin typeface="Cambria" panose="02040503050406030204" pitchFamily="18" charset="0"/>
              </a:rPr>
              <a:t>Offer </a:t>
            </a:r>
            <a:r>
              <a:rPr lang="en-US" sz="2400" b="1" i="1" dirty="0">
                <a:solidFill>
                  <a:srgbClr val="FFFF00"/>
                </a:solidFill>
                <a:effectLst>
                  <a:outerShdw blurRad="38100" dist="38100" dir="2700000" algn="tl">
                    <a:srgbClr val="000000">
                      <a:alpha val="43137"/>
                    </a:srgbClr>
                  </a:outerShdw>
                </a:effectLst>
                <a:latin typeface="Cambria" panose="02040503050406030204" pitchFamily="18" charset="0"/>
              </a:rPr>
              <a:t>Through </a:t>
            </a:r>
            <a:r>
              <a:rPr lang="en-US" sz="2400" b="1" i="1" dirty="0" smtClean="0">
                <a:solidFill>
                  <a:srgbClr val="FFFF00"/>
                </a:solidFill>
                <a:effectLst>
                  <a:outerShdw blurRad="38100" dist="38100" dir="2700000" algn="tl">
                    <a:srgbClr val="000000">
                      <a:alpha val="43137"/>
                    </a:srgbClr>
                  </a:outerShdw>
                </a:effectLst>
                <a:latin typeface="Cambria" panose="02040503050406030204" pitchFamily="18" charset="0"/>
              </a:rPr>
              <a:t>3/31/15</a:t>
            </a:r>
            <a:r>
              <a:rPr lang="en-US" sz="2400" b="1" i="1" dirty="0">
                <a:solidFill>
                  <a:srgbClr val="FFFF00"/>
                </a:solidFill>
                <a:effectLst>
                  <a:outerShdw blurRad="38100" dist="38100" dir="2700000" algn="tl">
                    <a:srgbClr val="000000">
                      <a:alpha val="43137"/>
                    </a:srgbClr>
                  </a:outerShdw>
                </a:effectLst>
                <a:latin typeface="Cambria" panose="02040503050406030204" pitchFamily="18" charset="0"/>
              </a:rPr>
              <a:t>!</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0367" y="989791"/>
            <a:ext cx="6751667" cy="4493270"/>
          </a:xfrm>
          <a:prstGeom prst="rect">
            <a:avLst/>
          </a:prstGeom>
          <a:ln w="12700" cap="sq">
            <a:solidFill>
              <a:schemeClr val="bg1"/>
            </a:solidFill>
            <a:miter lim="800000"/>
          </a:ln>
        </p:spPr>
      </p:pic>
      <p:sp>
        <p:nvSpPr>
          <p:cNvPr id="3" name="Subtitle 2"/>
          <p:cNvSpPr>
            <a:spLocks noGrp="1"/>
          </p:cNvSpPr>
          <p:nvPr>
            <p:ph type="subTitle" idx="1"/>
          </p:nvPr>
        </p:nvSpPr>
        <p:spPr>
          <a:xfrm>
            <a:off x="0" y="5559261"/>
            <a:ext cx="7772400" cy="3356139"/>
          </a:xfrm>
        </p:spPr>
        <p:txBody>
          <a:bodyPr anchor="ctr">
            <a:noAutofit/>
          </a:bodyPr>
          <a:lstStyle/>
          <a:p>
            <a:r>
              <a:rPr lang="en-US" sz="1600" dirty="0">
                <a:solidFill>
                  <a:schemeClr val="tx2">
                    <a:lumMod val="75000"/>
                  </a:schemeClr>
                </a:solidFill>
                <a:latin typeface="Cambria" panose="02040503050406030204" pitchFamily="18" charset="0"/>
              </a:rPr>
              <a:t>Gorgeous 3 bedroom, 2.5 bath home in Dorchester District II school district! Located in the newer-sought after Victoria Pointe subdivision and priced well under recent sales in the neighborhood! This home is only one year old with many upgrades and a large open floor plan. Downstairs is a nice size formal dining room, and a half bath near the foyer for easy access. The large kitchen with island, eating area, great room and bright sun room are completely open to each other, perfect for entertaining friends and family. Upstairs is a loft large enough to serve as a second living room. The master suite with tray ceiling features a full bath with double vanity, linen closet and huge walk-in-closet. Two more nice size bedrooms, another large full bath and a laundry room complete the upstairs. Outside is a patio for grilling and a large yard. The neighborhood also offers two large community play areas and a fishing pond available for use by all residents! Both ponds, as well as the two large open play areas, are maintained by the HOA. This neighborhood provides a great sense of privacy yet is conveniently located just off Hwy 61, just a few minutes from Hwy 17!</a:t>
            </a: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411133" y="9008815"/>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059443"/>
            <a:ext cx="7772400" cy="707886"/>
          </a:xfrm>
          <a:prstGeom prst="rect">
            <a:avLst/>
          </a:prstGeom>
        </p:spPr>
        <p:txBody>
          <a:bodyPr wrap="square">
            <a:spAutoFit/>
          </a:bodyPr>
          <a:lstStyle/>
          <a:p>
            <a:pPr algn="ctr"/>
            <a:r>
              <a:rPr lang="en-US" sz="1600" b="1" dirty="0">
                <a:latin typeface="Cambria" panose="02040503050406030204" pitchFamily="18" charset="0"/>
              </a:rPr>
              <a:t>Sandra </a:t>
            </a:r>
            <a:r>
              <a:rPr lang="en-US" sz="1600" b="1" dirty="0" err="1">
                <a:latin typeface="Cambria" panose="02040503050406030204" pitchFamily="18" charset="0"/>
              </a:rPr>
              <a:t>Siegling</a:t>
            </a:r>
            <a:r>
              <a:rPr lang="en-US" sz="1600" b="1" dirty="0">
                <a:latin typeface="Cambria" panose="02040503050406030204" pitchFamily="18" charset="0"/>
              </a:rPr>
              <a:t> CRS </a:t>
            </a:r>
            <a:r>
              <a:rPr lang="en-US" sz="1600" b="1" dirty="0" smtClean="0">
                <a:latin typeface="Cambria" panose="02040503050406030204" pitchFamily="18" charset="0"/>
              </a:rPr>
              <a:t>GRI</a:t>
            </a:r>
          </a:p>
          <a:p>
            <a:pPr algn="ctr"/>
            <a:r>
              <a:rPr lang="en-US" sz="1200" dirty="0">
                <a:latin typeface="Cambria" panose="02040503050406030204" pitchFamily="18" charset="0"/>
              </a:rPr>
              <a:t>843-343-1119</a:t>
            </a:r>
          </a:p>
          <a:p>
            <a:pPr algn="ctr"/>
            <a:r>
              <a:rPr lang="en-US" sz="1200" dirty="0">
                <a:solidFill>
                  <a:schemeClr val="accent1">
                    <a:lumMod val="75000"/>
                  </a:schemeClr>
                </a:solidFill>
                <a:latin typeface="Cambria" panose="02040503050406030204" pitchFamily="18" charset="0"/>
              </a:rPr>
              <a:t>sandy.siegling@gmail.com</a:t>
            </a:r>
            <a:endParaRPr lang="en-US" sz="1200" dirty="0" smtClean="0">
              <a:solidFill>
                <a:schemeClr val="accent1">
                  <a:lumMod val="75000"/>
                </a:schemeClr>
              </a:solidFill>
              <a:latin typeface="Cambria" panose="02040503050406030204" pitchFamily="18" charset="0"/>
            </a:endParaRP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a:t>
            </a:r>
            <a:r>
              <a:rPr lang="en-US" sz="900" dirty="0" smtClean="0">
                <a:latin typeface="Cambria" panose="02040503050406030204" pitchFamily="18" charset="0"/>
              </a:rPr>
              <a:t>Realty, 125-F </a:t>
            </a:r>
            <a:r>
              <a:rPr lang="en-US" sz="900" dirty="0" err="1">
                <a:latin typeface="Cambria" panose="02040503050406030204" pitchFamily="18" charset="0"/>
              </a:rPr>
              <a:t>Wappoo</a:t>
            </a:r>
            <a:r>
              <a:rPr lang="en-US" sz="900" dirty="0">
                <a:latin typeface="Cambria" panose="02040503050406030204" pitchFamily="18" charset="0"/>
              </a:rPr>
              <a:t> Creek </a:t>
            </a:r>
            <a:r>
              <a:rPr lang="en-US" sz="900" dirty="0" smtClean="0">
                <a:latin typeface="Cambria" panose="02040503050406030204" pitchFamily="18" charset="0"/>
              </a:rPr>
              <a:t>Dr, Charleston</a:t>
            </a:r>
            <a:r>
              <a:rPr lang="en-US" sz="900" dirty="0">
                <a:latin typeface="Cambria" panose="02040503050406030204" pitchFamily="18" charset="0"/>
              </a:rPr>
              <a:t>, SC </a:t>
            </a:r>
            <a:r>
              <a:rPr lang="en-US" sz="900" dirty="0" smtClean="0">
                <a:latin typeface="Cambria" panose="02040503050406030204" pitchFamily="18" charset="0"/>
              </a:rPr>
              <a:t>29412</a:t>
            </a:r>
            <a:endParaRPr lang="en-US" sz="900" dirty="0">
              <a:latin typeface="Cambria" panose="02040503050406030204" pitchFamily="18" charset="0"/>
            </a:endParaRPr>
          </a:p>
        </p:txBody>
      </p:sp>
      <p:sp>
        <p:nvSpPr>
          <p:cNvPr id="8" name="Rectangle 7"/>
          <p:cNvSpPr/>
          <p:nvPr/>
        </p:nvSpPr>
        <p:spPr>
          <a:xfrm>
            <a:off x="0" y="4228534"/>
            <a:ext cx="7772400" cy="1077218"/>
          </a:xfrm>
          <a:prstGeom prst="rect">
            <a:avLst/>
          </a:prstGeom>
        </p:spPr>
        <p:txBody>
          <a:bodyPr wrap="square">
            <a:spAutoFit/>
          </a:bodyPr>
          <a:lstStyle/>
          <a:p>
            <a:pPr algn="ctr"/>
            <a:r>
              <a:rPr lang="en-US" sz="2800" b="1" dirty="0">
                <a:solidFill>
                  <a:schemeClr val="bg1"/>
                </a:solidFill>
                <a:effectLst>
                  <a:outerShdw blurRad="63500" sx="102000" sy="102000" algn="ctr" rotWithShape="0">
                    <a:prstClr val="black">
                      <a:alpha val="40000"/>
                    </a:prstClr>
                  </a:outerShdw>
                </a:effectLst>
                <a:latin typeface="Cambria" panose="02040503050406030204" pitchFamily="18" charset="0"/>
              </a:rPr>
              <a:t>4002 </a:t>
            </a:r>
            <a:r>
              <a:rPr lang="en-US" sz="2800" b="1" dirty="0" err="1">
                <a:solidFill>
                  <a:schemeClr val="bg1"/>
                </a:solidFill>
                <a:effectLst>
                  <a:outerShdw blurRad="63500" sx="102000" sy="102000" algn="ctr" rotWithShape="0">
                    <a:prstClr val="black">
                      <a:alpha val="40000"/>
                    </a:prstClr>
                  </a:outerShdw>
                </a:effectLst>
                <a:latin typeface="Cambria" panose="02040503050406030204" pitchFamily="18" charset="0"/>
              </a:rPr>
              <a:t>Chadford</a:t>
            </a:r>
            <a:r>
              <a:rPr lang="en-US" sz="2800" b="1" dirty="0">
                <a:solidFill>
                  <a:schemeClr val="bg1"/>
                </a:solidFill>
                <a:effectLst>
                  <a:outerShdw blurRad="63500" sx="102000" sy="102000" algn="ctr" rotWithShape="0">
                    <a:prstClr val="black">
                      <a:alpha val="40000"/>
                    </a:prstClr>
                  </a:outerShdw>
                </a:effectLst>
                <a:latin typeface="Cambria" panose="02040503050406030204" pitchFamily="18" charset="0"/>
              </a:rPr>
              <a:t> Park Drive</a:t>
            </a:r>
            <a:endParaRPr lang="en-US" sz="2800" b="1" dirty="0" smtClean="0">
              <a:solidFill>
                <a:schemeClr val="bg1"/>
              </a:solidFill>
              <a:effectLst>
                <a:outerShdw blurRad="63500" sx="102000" sy="102000" algn="ctr" rotWithShape="0">
                  <a:prstClr val="black">
                    <a:alpha val="40000"/>
                  </a:prstClr>
                </a:outerShdw>
              </a:effectLst>
              <a:latin typeface="Cambria" panose="02040503050406030204" pitchFamily="18" charset="0"/>
            </a:endParaRPr>
          </a:p>
          <a:p>
            <a:pPr algn="ctr"/>
            <a:r>
              <a:rPr lang="en-US" sz="1800" b="1" dirty="0">
                <a:solidFill>
                  <a:schemeClr val="bg1"/>
                </a:solidFill>
                <a:effectLst>
                  <a:outerShdw blurRad="63500" sx="102000" sy="102000" algn="ctr" rotWithShape="0">
                    <a:prstClr val="black">
                      <a:alpha val="40000"/>
                    </a:prstClr>
                  </a:outerShdw>
                </a:effectLst>
                <a:latin typeface="Cambria" panose="02040503050406030204" pitchFamily="18" charset="0"/>
              </a:rPr>
              <a:t>Victoria </a:t>
            </a:r>
            <a:r>
              <a:rPr lang="en-US" sz="1800" b="1" dirty="0" smtClean="0">
                <a:solidFill>
                  <a:schemeClr val="bg1"/>
                </a:solidFill>
                <a:effectLst>
                  <a:outerShdw blurRad="63500" sx="102000" sy="102000" algn="ctr" rotWithShape="0">
                    <a:prstClr val="black">
                      <a:alpha val="40000"/>
                    </a:prstClr>
                  </a:outerShdw>
                </a:effectLst>
                <a:latin typeface="Cambria" panose="02040503050406030204" pitchFamily="18" charset="0"/>
              </a:rPr>
              <a:t>Pointe ~ Summerville</a:t>
            </a:r>
          </a:p>
          <a:p>
            <a:pPr algn="ctr"/>
            <a:r>
              <a:rPr lang="en-US" sz="1800" b="1" dirty="0">
                <a:solidFill>
                  <a:schemeClr val="bg1"/>
                </a:solidFill>
                <a:effectLst>
                  <a:outerShdw blurRad="63500" sx="102000" sy="102000" algn="ctr" rotWithShape="0">
                    <a:prstClr val="black">
                      <a:alpha val="40000"/>
                    </a:prstClr>
                  </a:outerShdw>
                </a:effectLst>
                <a:latin typeface="Cambria" panose="02040503050406030204" pitchFamily="18" charset="0"/>
              </a:rPr>
              <a:t>MLS# </a:t>
            </a:r>
            <a:r>
              <a:rPr lang="en-US" sz="1800" b="1" dirty="0" smtClean="0">
                <a:solidFill>
                  <a:schemeClr val="bg1"/>
                </a:solidFill>
                <a:effectLst>
                  <a:outerShdw blurRad="63500" sx="102000" sy="102000" algn="ctr" rotWithShape="0">
                    <a:prstClr val="black">
                      <a:alpha val="40000"/>
                    </a:prstClr>
                  </a:outerShdw>
                </a:effectLst>
                <a:latin typeface="Cambria" panose="02040503050406030204" pitchFamily="18" charset="0"/>
              </a:rPr>
              <a:t>14030560 ~ </a:t>
            </a:r>
            <a:r>
              <a:rPr lang="en-US" sz="1800" b="1" dirty="0">
                <a:solidFill>
                  <a:schemeClr val="bg1"/>
                </a:solidFill>
                <a:effectLst>
                  <a:outerShdw blurRad="63500" sx="102000" sy="102000" algn="ctr" rotWithShape="0">
                    <a:prstClr val="black">
                      <a:alpha val="40000"/>
                    </a:prstClr>
                  </a:outerShdw>
                </a:effectLst>
                <a:latin typeface="Cambria" panose="02040503050406030204" pitchFamily="18" charset="0"/>
              </a:rPr>
              <a:t>$</a:t>
            </a:r>
            <a:r>
              <a:rPr lang="en-US" sz="1800" b="1" dirty="0" smtClean="0">
                <a:solidFill>
                  <a:schemeClr val="bg1"/>
                </a:solidFill>
                <a:effectLst>
                  <a:outerShdw blurRad="63500" sx="102000" sy="102000" algn="ctr" rotWithShape="0">
                    <a:prstClr val="black">
                      <a:alpha val="40000"/>
                    </a:prstClr>
                  </a:outerShdw>
                </a:effectLst>
                <a:latin typeface="Cambria" panose="02040503050406030204" pitchFamily="18" charset="0"/>
              </a:rPr>
              <a:t>209,900</a:t>
            </a:r>
            <a:endParaRPr lang="en-US" sz="1800" b="1" dirty="0">
              <a:solidFill>
                <a:schemeClr val="bg1"/>
              </a:solidFill>
              <a:effectLst>
                <a:outerShdw blurRad="63500" sx="102000" sy="102000" algn="ctr" rotWithShape="0">
                  <a:prstClr val="black">
                    <a:alpha val="40000"/>
                  </a:prstClr>
                </a:outerShdw>
              </a:effectLst>
              <a:latin typeface="Cambria" panose="02040503050406030204" pitchFamily="18" charset="0"/>
            </a:endParaRPr>
          </a:p>
        </p:txBody>
      </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620631" y="9006478"/>
            <a:ext cx="748711" cy="813816"/>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2601233" y="976813"/>
            <a:ext cx="2569934" cy="523220"/>
          </a:xfrm>
          <a:prstGeom prst="rect">
            <a:avLst/>
          </a:prstGeom>
          <a:noFill/>
        </p:spPr>
        <p:txBody>
          <a:bodyPr wrap="none" lIns="91440" tIns="45720" rIns="91440" bIns="45720">
            <a:spAutoFit/>
          </a:bodyPr>
          <a:lstStyle/>
          <a:p>
            <a:pPr algn="ctr"/>
            <a:r>
              <a:rPr lang="en-US" sz="2800" b="1" i="1" cap="none" spc="0"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Price Reduced!</a:t>
            </a:r>
            <a:endParaRPr lang="en-US" sz="2800" b="1" i="1" cap="none" spc="0"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p:txBody>
      </p:sp>
      <p:grpSp>
        <p:nvGrpSpPr>
          <p:cNvPr id="11" name="Group 10"/>
          <p:cNvGrpSpPr/>
          <p:nvPr/>
        </p:nvGrpSpPr>
        <p:grpSpPr>
          <a:xfrm>
            <a:off x="92277" y="1167099"/>
            <a:ext cx="1173011" cy="4138654"/>
            <a:chOff x="92277" y="1143000"/>
            <a:chExt cx="1173011" cy="4138654"/>
          </a:xfrm>
        </p:grpSpPr>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2277" y="1982503"/>
              <a:ext cx="1173011" cy="780645"/>
            </a:xfrm>
            <a:prstGeom prst="rect">
              <a:avLst/>
            </a:prstGeom>
            <a:ln w="12700" cap="sq">
              <a:noFill/>
              <a:miter lim="800000"/>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2277" y="4501009"/>
              <a:ext cx="1173011" cy="780645"/>
            </a:xfrm>
            <a:prstGeom prst="rect">
              <a:avLst/>
            </a:prstGeom>
            <a:ln w="12700" cap="sq">
              <a:noFill/>
              <a:miter lim="800000"/>
            </a:ln>
            <a:effectLst>
              <a:outerShdw blurRad="63500" sx="102000" sy="102000" algn="ctr" rotWithShape="0">
                <a:prstClr val="black">
                  <a:alpha val="40000"/>
                </a:prstClr>
              </a:outerShdw>
            </a:effectLst>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2277" y="1143000"/>
              <a:ext cx="1173011" cy="780645"/>
            </a:xfrm>
            <a:prstGeom prst="rect">
              <a:avLst/>
            </a:prstGeom>
            <a:ln w="12700" cap="sq">
              <a:noFill/>
              <a:miter lim="800000"/>
            </a:ln>
            <a:effectLst>
              <a:outerShdw blurRad="63500" sx="102000" sy="102000" algn="ctr" rotWithShape="0">
                <a:prstClr val="black">
                  <a:alpha val="40000"/>
                </a:prst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2277" y="3661506"/>
              <a:ext cx="1173011" cy="780645"/>
            </a:xfrm>
            <a:prstGeom prst="rect">
              <a:avLst/>
            </a:prstGeom>
            <a:ln w="12700" cap="sq">
              <a:noFill/>
              <a:miter lim="800000"/>
            </a:ln>
            <a:effectLst>
              <a:outerShdw blurRad="63500" sx="102000" sy="102000" algn="ctr" rotWithShape="0">
                <a:prstClr val="black">
                  <a:alpha val="40000"/>
                </a:prstClr>
              </a:outerShdw>
            </a:effectLst>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2277" y="2822005"/>
              <a:ext cx="1173011" cy="780644"/>
            </a:xfrm>
            <a:prstGeom prst="rect">
              <a:avLst/>
            </a:prstGeom>
            <a:ln w="12700" cap="sq">
              <a:noFill/>
              <a:miter lim="800000"/>
            </a:ln>
            <a:effectLst>
              <a:outerShdw blurRad="63500" sx="102000" sy="102000" algn="ctr" rotWithShape="0">
                <a:prstClr val="black">
                  <a:alpha val="40000"/>
                </a:prstClr>
              </a:outerShdw>
            </a:effectLst>
          </p:spPr>
        </p:pic>
      </p:grpSp>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13461" y="2006602"/>
            <a:ext cx="1173011" cy="780644"/>
          </a:xfrm>
          <a:prstGeom prst="rect">
            <a:avLst/>
          </a:prstGeom>
          <a:ln w="12700" cap="sq">
            <a:noFill/>
            <a:miter lim="800000"/>
          </a:ln>
          <a:effectLst>
            <a:outerShdw blurRad="63500" sx="102000" sy="102000" algn="ctr" rotWithShape="0">
              <a:prstClr val="black">
                <a:alpha val="40000"/>
              </a:prstClr>
            </a:outerShdw>
          </a:effectLst>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13460" y="4525108"/>
            <a:ext cx="1173011" cy="780644"/>
          </a:xfrm>
          <a:prstGeom prst="rect">
            <a:avLst/>
          </a:prstGeom>
          <a:ln w="12700" cap="sq">
            <a:noFill/>
            <a:miter lim="800000"/>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513461" y="1167099"/>
            <a:ext cx="1173011" cy="780644"/>
          </a:xfrm>
          <a:prstGeom prst="rect">
            <a:avLst/>
          </a:prstGeom>
          <a:ln w="12700" cap="sq">
            <a:noFill/>
            <a:miter lim="800000"/>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13461" y="3685607"/>
            <a:ext cx="1173011" cy="780644"/>
          </a:xfrm>
          <a:prstGeom prst="rect">
            <a:avLst/>
          </a:prstGeom>
          <a:ln w="12700" cap="sq">
            <a:noFill/>
            <a:miter lim="800000"/>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513462" y="2846105"/>
            <a:ext cx="1173009" cy="780644"/>
          </a:xfrm>
          <a:prstGeom prst="rect">
            <a:avLst/>
          </a:prstGeom>
          <a:ln w="12700" cap="sq">
            <a:noFill/>
            <a:miter lim="800000"/>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TotalTime>
  <Words>265</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$2,000 Selling Bonus on Full Price Offer Through 3/31/15!</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atp1313@gmail.com</cp:lastModifiedBy>
  <cp:revision>20</cp:revision>
  <dcterms:created xsi:type="dcterms:W3CDTF">2006-08-16T00:00:00Z</dcterms:created>
  <dcterms:modified xsi:type="dcterms:W3CDTF">2015-03-02T19:35:09Z</dcterms:modified>
</cp:coreProperties>
</file>