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026"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rotWithShape="1">
          <a:blip r:embed="rId2">
            <a:extLst>
              <a:ext uri="{28A0092B-C50C-407E-A947-70E740481C1C}">
                <a14:useLocalDpi xmlns:a14="http://schemas.microsoft.com/office/drawing/2010/main" val="0"/>
              </a:ext>
            </a:extLst>
          </a:blip>
          <a:srcRect t="18624"/>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257299"/>
          </a:xfrm>
          <a:noFill/>
        </p:spPr>
        <p:txBody>
          <a:bodyPr anchor="t">
            <a:noAutofit/>
          </a:bodyPr>
          <a:lstStyle/>
          <a:p>
            <a:pPr algn="r"/>
            <a:r>
              <a:rPr lang="en-US" sz="2200" b="1" i="1" dirty="0">
                <a:latin typeface="Cambria" panose="02040503050406030204" pitchFamily="18" charset="0"/>
              </a:rPr>
              <a:t>Deep Water Retreat</a:t>
            </a:r>
          </a:p>
        </p:txBody>
      </p:sp>
      <p:sp>
        <p:nvSpPr>
          <p:cNvPr id="3" name="Subtitle 2"/>
          <p:cNvSpPr>
            <a:spLocks noGrp="1"/>
          </p:cNvSpPr>
          <p:nvPr>
            <p:ph type="subTitle" idx="1"/>
          </p:nvPr>
        </p:nvSpPr>
        <p:spPr>
          <a:xfrm>
            <a:off x="0" y="4985603"/>
            <a:ext cx="8229600" cy="3335196"/>
          </a:xfrm>
        </p:spPr>
        <p:txBody>
          <a:bodyPr anchor="ctr">
            <a:noAutofit/>
          </a:bodyPr>
          <a:lstStyle/>
          <a:p>
            <a:r>
              <a:rPr lang="en-US" sz="1300" dirty="0">
                <a:solidFill>
                  <a:schemeClr val="bg1">
                    <a:lumMod val="50000"/>
                  </a:schemeClr>
                </a:solidFill>
                <a:latin typeface="Cambria" panose="02040503050406030204" pitchFamily="18" charset="0"/>
              </a:rPr>
              <a:t>Deep Water retreat with expansive 180° Lowcountry views. Encompassing more than a half an acre of stunning deep water access, this serene setting offers an unparalleled amenity, a private backyard boat ramp. Walk from the backyard to step onto your floating dock, or just launch directly from your own boat ramp in the backyard. This is a unique set up that is rarely found. An additional detached building makes an incredible 2-4 car garage and workshop measuring 36x24 (approximately 865 </a:t>
            </a:r>
            <a:r>
              <a:rPr lang="en-US" sz="1300" dirty="0" err="1">
                <a:solidFill>
                  <a:schemeClr val="bg1">
                    <a:lumMod val="50000"/>
                  </a:schemeClr>
                </a:solidFill>
                <a:latin typeface="Cambria" panose="02040503050406030204" pitchFamily="18" charset="0"/>
              </a:rPr>
              <a:t>sqft</a:t>
            </a:r>
            <a:r>
              <a:rPr lang="en-US" sz="1300" dirty="0">
                <a:solidFill>
                  <a:schemeClr val="bg1">
                    <a:lumMod val="50000"/>
                  </a:schemeClr>
                </a:solidFill>
                <a:latin typeface="Cambria" panose="02040503050406030204" pitchFamily="18" charset="0"/>
              </a:rPr>
              <a:t>) and is the perfect place to pursue your hobbies and store your boat and extra cars. This building currently has electricity and could also possibly be further improved to make a separate home office with private entrance, additional detached living areas, and even a full mother-in-law suite complete with deep water views. The main house just underwent a complete renovation from top to bottom, inside and out, by a local Charleston builder. New roof on all buildings. Fresh interior and exterior paint with extensive landscaping. Gleaming hardwood floors greet you and run throughout all main living areas. Both Bathrooms were gutted and renovated. Updated kitchen with direct outside access and brand new deck to enjoy the .60 acres of pure waterfront bliss! Don't want to fight the Johns Island or James Island traffic? Looking for something without an HOA? How about a boat ramp in your own backyard, floating dock, and a detached workshop? You just found it all and much more! Conveniently located off Hwy 17 for direct access to West Ashley, Downtown Charleston, and 15 minutes to Roper St Francis Hospital and I-526. Break away from the norm to pursue your passions and live your own lifestyle with this unique Charleston opportunity.</a:t>
            </a:r>
            <a:endParaRPr lang="en-US" sz="13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76200"/>
            <a:ext cx="8229600" cy="1015663"/>
          </a:xfrm>
          <a:prstGeom prst="rect">
            <a:avLst/>
          </a:prstGeom>
          <a:noFill/>
        </p:spPr>
        <p:txBody>
          <a:bodyPr wrap="square">
            <a:spAutoFit/>
          </a:bodyPr>
          <a:lstStyle/>
          <a:p>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4004 </a:t>
            </a:r>
            <a:r>
              <a:rPr lang="en-US" sz="24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Court</a:t>
            </a:r>
          </a:p>
          <a:p>
            <a:r>
              <a:rPr lang="en-US" sz="18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Shores ~ Ravenel</a:t>
            </a:r>
          </a:p>
          <a:p>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MLS# 21005412 ~ $1,195,000</a:t>
            </a:r>
            <a:endParaRPr lang="en-US" sz="16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6037" y="8320801"/>
            <a:ext cx="1216152" cy="795528"/>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53283" y="8320801"/>
            <a:ext cx="1216152" cy="795528"/>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2817413" y="8320801"/>
            <a:ext cx="1216152" cy="795528"/>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1438789" y="8320801"/>
            <a:ext cx="121615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60165" y="8320799"/>
            <a:ext cx="1216152"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74661" y="8320801"/>
            <a:ext cx="1216152" cy="795528"/>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369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Deep Water Retreat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97</cp:revision>
  <dcterms:created xsi:type="dcterms:W3CDTF">2006-08-16T00:00:00Z</dcterms:created>
  <dcterms:modified xsi:type="dcterms:W3CDTF">2021-03-02T18:46:34Z</dcterms:modified>
</cp:coreProperties>
</file>