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11/2/2017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3948379"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11/2/2017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11/2/2017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11/2/2017</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799"/>
            <a:ext cx="7772400" cy="609601"/>
          </a:xfrm>
        </p:spPr>
        <p:txBody>
          <a:bodyPr anchor="t">
            <a:noAutofit/>
          </a:bodyPr>
          <a:lstStyle/>
          <a:p>
            <a:r>
              <a:rPr lang="en-US" sz="2800" spc="300" dirty="0">
                <a:ln w="10160">
                  <a:noFill/>
                  <a:prstDash val="solid"/>
                </a:ln>
                <a:solidFill>
                  <a:srgbClr val="FFFF00"/>
                </a:solidFill>
                <a:effectLst>
                  <a:outerShdw blurRad="38100" dist="38100" dir="2700000" algn="tl">
                    <a:srgbClr val="000000">
                      <a:alpha val="43137"/>
                    </a:srgbClr>
                  </a:outerShdw>
                </a:effectLst>
              </a:rPr>
              <a:t>PRICE CUT! SELLERS ARE MOTIVATED!</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7004" y="8570437"/>
            <a:ext cx="1143000" cy="1362722"/>
          </a:xfrm>
          <a:prstGeom prst="roundRect">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02031" y="9273570"/>
            <a:ext cx="1599138" cy="577082"/>
          </a:xfrm>
          <a:prstGeom prst="rect">
            <a:avLst/>
          </a:prstGeom>
        </p:spPr>
      </p:pic>
      <p:sp>
        <p:nvSpPr>
          <p:cNvPr id="7" name="Rectangle 6"/>
          <p:cNvSpPr/>
          <p:nvPr/>
        </p:nvSpPr>
        <p:spPr>
          <a:xfrm>
            <a:off x="3581400" y="9796790"/>
            <a:ext cx="4191000" cy="261610"/>
          </a:xfrm>
          <a:prstGeom prst="rect">
            <a:avLst/>
          </a:prstGeom>
        </p:spPr>
        <p:txBody>
          <a:bodyPr wrap="square">
            <a:spAutoFit/>
          </a:bodyPr>
          <a:lstStyle/>
          <a:p>
            <a:pPr algn="r"/>
            <a:r>
              <a:rPr lang="en-US" sz="1100" dirty="0">
                <a:solidFill>
                  <a:schemeClr val="accent5">
                    <a:lumMod val="50000"/>
                  </a:schemeClr>
                </a:solidFill>
              </a:rPr>
              <a:t>RE/MAX Pro Realty, 9209 University Blvd, Charleston, SC 29406</a:t>
            </a:r>
          </a:p>
        </p:txBody>
      </p:sp>
      <p:sp>
        <p:nvSpPr>
          <p:cNvPr id="8" name="Rectangle 7"/>
          <p:cNvSpPr/>
          <p:nvPr/>
        </p:nvSpPr>
        <p:spPr>
          <a:xfrm>
            <a:off x="1333500" y="8574690"/>
            <a:ext cx="3390900" cy="1292662"/>
          </a:xfrm>
          <a:prstGeom prst="rect">
            <a:avLst/>
          </a:prstGeom>
        </p:spPr>
        <p:txBody>
          <a:bodyPr wrap="square">
            <a:spAutoFit/>
          </a:bodyPr>
          <a:lstStyle/>
          <a:p>
            <a:r>
              <a:rPr lang="en-US" sz="1800" b="1" dirty="0">
                <a:solidFill>
                  <a:schemeClr val="accent5">
                    <a:lumMod val="50000"/>
                  </a:schemeClr>
                </a:solidFill>
              </a:rPr>
              <a:t>Mason Thurber</a:t>
            </a:r>
          </a:p>
          <a:p>
            <a:endParaRPr lang="en-US" sz="1800" i="1" dirty="0">
              <a:solidFill>
                <a:schemeClr val="accent5">
                  <a:lumMod val="50000"/>
                </a:schemeClr>
              </a:solidFill>
            </a:endParaRPr>
          </a:p>
          <a:p>
            <a:r>
              <a:rPr lang="en-US" sz="1400" dirty="0">
                <a:solidFill>
                  <a:schemeClr val="accent5">
                    <a:lumMod val="50000"/>
                  </a:schemeClr>
                </a:solidFill>
              </a:rPr>
              <a:t>(843) 709-5109 – C</a:t>
            </a:r>
            <a:br>
              <a:rPr lang="en-US" sz="1400" dirty="0">
                <a:solidFill>
                  <a:schemeClr val="accent5">
                    <a:lumMod val="50000"/>
                  </a:schemeClr>
                </a:solidFill>
              </a:rPr>
            </a:br>
            <a:r>
              <a:rPr lang="en-US" sz="1400" dirty="0">
                <a:solidFill>
                  <a:schemeClr val="accent5">
                    <a:lumMod val="50000"/>
                  </a:schemeClr>
                </a:solidFill>
              </a:rPr>
              <a:t>(843) 576-2699 – O</a:t>
            </a:r>
          </a:p>
          <a:p>
            <a:r>
              <a:rPr lang="en-US" sz="1400" dirty="0">
                <a:solidFill>
                  <a:schemeClr val="accent5">
                    <a:lumMod val="50000"/>
                  </a:schemeClr>
                </a:solidFill>
              </a:rPr>
              <a:t>mason@theeverettgroup.net</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2689" y="883128"/>
            <a:ext cx="3745911" cy="2532447"/>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779736" y="869704"/>
            <a:ext cx="3725963" cy="255929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800" dirty="0">
                <a:ln w="18415" cmpd="sng">
                  <a:solidFill>
                    <a:srgbClr val="FFFFFF"/>
                  </a:solidFill>
                  <a:prstDash val="solid"/>
                </a:ln>
                <a:effectLst>
                  <a:outerShdw blurRad="63500" dir="3600000" algn="tl" rotWithShape="0">
                    <a:srgbClr val="000000">
                      <a:alpha val="70000"/>
                    </a:srgbClr>
                  </a:outerShdw>
                </a:effectLst>
              </a:rPr>
              <a:t>4006 Crown Pointe St</a:t>
            </a:r>
          </a:p>
          <a:p>
            <a:pPr algn="r"/>
            <a:endParaRPr lang="en-US" sz="2400" dirty="0">
              <a:ln w="18415" cmpd="sng">
                <a:solidFill>
                  <a:srgbClr val="FFFFFF"/>
                </a:solidFill>
                <a:prstDash val="solid"/>
              </a:ln>
              <a:effectLst>
                <a:outerShdw blurRad="63500" dir="3600000" algn="tl" rotWithShape="0">
                  <a:srgbClr val="000000">
                    <a:alpha val="70000"/>
                  </a:srgbClr>
                </a:outerShdw>
              </a:effectLst>
            </a:endParaRPr>
          </a:p>
          <a:p>
            <a:pPr algn="r"/>
            <a:r>
              <a:rPr lang="en-US" sz="2400" dirty="0">
                <a:ln w="18415" cmpd="sng">
                  <a:solidFill>
                    <a:srgbClr val="FFFFFF"/>
                  </a:solidFill>
                  <a:prstDash val="solid"/>
                </a:ln>
                <a:effectLst>
                  <a:outerShdw blurRad="63500" dir="3600000" algn="tl" rotWithShape="0">
                    <a:srgbClr val="000000">
                      <a:alpha val="70000"/>
                    </a:srgbClr>
                  </a:outerShdw>
                </a:effectLst>
              </a:rPr>
              <a:t>Daniel Island</a:t>
            </a:r>
          </a:p>
          <a:p>
            <a:pPr algn="r"/>
            <a:r>
              <a:rPr lang="en-US" sz="2400" dirty="0">
                <a:ln w="18415" cmpd="sng">
                  <a:solidFill>
                    <a:srgbClr val="FFFFFF"/>
                  </a:solidFill>
                  <a:prstDash val="solid"/>
                </a:ln>
                <a:effectLst>
                  <a:outerShdw blurRad="63500" dir="3600000" algn="tl" rotWithShape="0">
                    <a:srgbClr val="000000">
                      <a:alpha val="70000"/>
                    </a:srgbClr>
                  </a:outerShdw>
                </a:effectLst>
              </a:rPr>
              <a:t>Charleston, SC 29492</a:t>
            </a:r>
          </a:p>
          <a:p>
            <a:pPr algn="r"/>
            <a:r>
              <a:rPr lang="en-US" sz="2400" dirty="0">
                <a:ln w="18415" cmpd="sng">
                  <a:solidFill>
                    <a:srgbClr val="FFFFFF"/>
                  </a:solidFill>
                  <a:prstDash val="solid"/>
                </a:ln>
                <a:effectLst>
                  <a:outerShdw blurRad="63500" dir="3600000" algn="tl" rotWithShape="0">
                    <a:srgbClr val="000000">
                      <a:alpha val="70000"/>
                    </a:srgbClr>
                  </a:outerShdw>
                </a:effectLst>
              </a:rPr>
              <a:t>MLS# 17015093</a:t>
            </a:r>
          </a:p>
          <a:p>
            <a:pPr algn="r"/>
            <a:r>
              <a:rPr lang="en-US" sz="2400" dirty="0">
                <a:ln w="18415" cmpd="sng">
                  <a:solidFill>
                    <a:srgbClr val="FFFFFF"/>
                  </a:solidFill>
                  <a:prstDash val="solid"/>
                </a:ln>
                <a:effectLst>
                  <a:outerShdw blurRad="63500" dir="3600000" algn="tl" rotWithShape="0">
                    <a:srgbClr val="000000">
                      <a:alpha val="70000"/>
                    </a:srgbClr>
                  </a:outerShdw>
                </a:effectLst>
              </a:rPr>
              <a:t>$589,900</a:t>
            </a:r>
          </a:p>
        </p:txBody>
      </p:sp>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26953" y="8120827"/>
            <a:ext cx="1440183" cy="960122"/>
          </a:xfrm>
          <a:prstGeom prst="round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25960" y="5814693"/>
            <a:ext cx="1440155" cy="960103"/>
          </a:xfrm>
          <a:prstGeom prst="round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29459" y="3509229"/>
            <a:ext cx="1438141" cy="958760"/>
          </a:xfrm>
          <a:prstGeom prst="round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032469" y="4660610"/>
            <a:ext cx="1427138" cy="961462"/>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97954" y="3505200"/>
            <a:ext cx="5827492" cy="4746487"/>
          </a:xfrm>
        </p:spPr>
        <p:txBody>
          <a:bodyPr>
            <a:noAutofit/>
          </a:bodyPr>
          <a:lstStyle/>
          <a:p>
            <a:r>
              <a:rPr lang="en-US" sz="1300" dirty="0">
                <a:solidFill>
                  <a:schemeClr val="tx1"/>
                </a:solidFill>
              </a:rPr>
              <a:t>Ready to be AMAZED? Welcome Home to 4006 Crown Pointe St! This Beautiful home on Daniel Island located in Center Park has been meticulously maintained. When heading to the front door you will not miss the large front porch that can accommodate full size outdoor furniture. Upon entering the home you will be greeted with a spacious foyer, large den, and formal dining room. The foyer and den both have tray ceilings! The well appointed gourmet kitchen has an abundance of cabinets and counter space with newer stainless steel appliances. The kitchen flows wonderfully into the large family room with the open concept of this home. This home features a split floor plan with the master suite on one side of the home with two guest bedrooms and bathroom on the other. The home also features a finished room over the garage which is currently being used as the 4th bedroom but could serve many purposes. The large master bedroom features tray ceilings, new carpet and views of your back yard. Off of the relaxing Screened-In Porch the back yard is fenced in with a 10 x 12 deck that includes a grilling area and hardwired lighting that is perfect for outdoor entertaining. The back yard has New Drought Resistant sod and has been professionally landscaped! Here is a list of a few of the recent upgrades: Newly remodeled laundry room, New hardwood floors, New carpet in all bedrooms, Newer Kitchen Appliances, New Drought Resistant Sod, New Exterior Paint (Valspar Reserve lifetime fade warranty), Garage floor resurfaced with stain/water resistant epoxy, and a real Mahogany front door. Age, </a:t>
            </a:r>
            <a:r>
              <a:rPr lang="en-US" sz="1300" dirty="0" err="1">
                <a:solidFill>
                  <a:schemeClr val="tx1"/>
                </a:solidFill>
              </a:rPr>
              <a:t>sqft</a:t>
            </a:r>
            <a:r>
              <a:rPr lang="en-US" sz="1300" dirty="0">
                <a:solidFill>
                  <a:schemeClr val="tx1"/>
                </a:solidFill>
              </a:rPr>
              <a:t>, taxes, acreage, HOA dues, and schools are approximate buyer to verify any and all information deemed necessary.</a:t>
            </a:r>
          </a:p>
        </p:txBody>
      </p:sp>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025446" y="6967417"/>
            <a:ext cx="1441183" cy="960789"/>
          </a:xfrm>
          <a:prstGeom prst="round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136</TotalTime>
  <Words>360</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PRICE CUT! SELLERS ARE MOTIVATED!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33</cp:revision>
  <dcterms:created xsi:type="dcterms:W3CDTF">2006-08-16T00:00:00Z</dcterms:created>
  <dcterms:modified xsi:type="dcterms:W3CDTF">2017-11-02T12:31:59Z</dcterms:modified>
</cp:coreProperties>
</file>