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54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1/25/2022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1/25/2022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7206"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781666"/>
          </a:xfrm>
        </p:spPr>
        <p:txBody>
          <a:bodyPr anchor="ctr">
            <a:noAutofit/>
          </a:bodyPr>
          <a:lstStyle/>
          <a:p>
            <a:r>
              <a:rPr lang="en-US" sz="800" dirty="0">
                <a:latin typeface="Century Gothic" panose="020B0502020202020204" pitchFamily="34" charset="0"/>
              </a:rPr>
              <a:t>Coastal living at its best!! 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00" dirty="0" err="1">
                <a:latin typeface="Century Gothic" panose="020B0502020202020204" pitchFamily="34" charset="0"/>
              </a:rPr>
              <a:t>Dacor</a:t>
            </a:r>
            <a:r>
              <a:rPr lang="en-US" sz="800" dirty="0">
                <a:latin typeface="Century Gothic" panose="020B050202020202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wine/coffee bar. This home really has 2 master bedrooms,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replaces with a pool if desired. Call today for your appointment to preview this one of a kind beach home!! All furnishings convey except for artwork. A $3,000 Lender Credit is available and will be applied towards the buyer's closing costs and pre-</a:t>
            </a:r>
            <a:r>
              <a:rPr lang="en-US" sz="800" dirty="0" err="1">
                <a:latin typeface="Century Gothic" panose="020B0502020202020204" pitchFamily="34" charset="0"/>
              </a:rPr>
              <a:t>paids</a:t>
            </a:r>
            <a:r>
              <a:rPr lang="en-US" sz="800" dirty="0">
                <a:latin typeface="Century Gothic" panose="020B0502020202020204" pitchFamily="34" charset="0"/>
              </a:rPr>
              <a:t> if the buyer chooses to use the seller's preferred lender. This credit is in addition to any negotiated seller concessions.</a:t>
            </a:r>
          </a:p>
          <a:p>
            <a:endPar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https://www.seetheproperty.com/397206</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2700"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$3,385,000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738664"/>
          </a:xfrm>
          <a:prstGeom prst="rect">
            <a:avLst/>
          </a:prstGeom>
          <a:solidFill>
            <a:srgbClr val="10253F">
              <a:alpha val="50196"/>
            </a:srgbClr>
          </a:solidFill>
        </p:spPr>
        <p:txBody>
          <a:bodyPr wrap="square">
            <a:spAutoFit/>
          </a:bodyPr>
          <a:lstStyle/>
          <a:p>
            <a:pPr algn="ctr"/>
            <a:r>
              <a:rPr lang="en-US" sz="2400" b="1" i="1" dirty="0">
                <a:ln w="6350">
                  <a:solidFill>
                    <a:srgbClr val="10253F"/>
                  </a:solidFill>
                </a:ln>
                <a:solidFill>
                  <a:srgbClr val="FFFF00"/>
                </a:solidFill>
                <a:latin typeface="Century Gothic" panose="020B0502020202020204" pitchFamily="34" charset="0"/>
              </a:rPr>
              <a:t>New Improved Price!</a:t>
            </a:r>
          </a:p>
          <a:p>
            <a:pPr algn="ctr"/>
            <a:r>
              <a:rPr lang="en-US" sz="1800" b="1" dirty="0">
                <a:ln w="6350">
                  <a:solidFill>
                    <a:srgbClr val="10253F"/>
                  </a:solidFill>
                </a:ln>
                <a:solidFill>
                  <a:schemeClr val="bg1"/>
                </a:solidFill>
                <a:latin typeface="Century Gothic" panose="020B0502020202020204" pitchFamily="34" charset="0"/>
              </a:rPr>
              <a:t>Ocean Views | Steps to the Beach | 5 Bed | 4½ Bath | Corner Lot</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1929" y="7569282"/>
            <a:ext cx="1607671" cy="1071781"/>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4828" y="5939722"/>
            <a:ext cx="1604772" cy="106984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939722"/>
            <a:ext cx="1609765" cy="1072478"/>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569282"/>
            <a:ext cx="1607671" cy="1071781"/>
          </a:xfrm>
          <a:prstGeom prst="rect">
            <a:avLst/>
          </a:prstGeom>
          <a:ln>
            <a:noFill/>
          </a:ln>
          <a:effectLst/>
        </p:spPr>
      </p:pic>
      <p:sp>
        <p:nvSpPr>
          <p:cNvPr id="20" name="Title 1">
            <a:extLst>
              <a:ext uri="{FF2B5EF4-FFF2-40B4-BE49-F238E27FC236}">
                <a16:creationId xmlns:a16="http://schemas.microsoft.com/office/drawing/2014/main" id="{6AC9766A-ED30-4DF5-B447-8ADD19345F4C}"/>
              </a:ext>
            </a:extLst>
          </p:cNvPr>
          <p:cNvSpPr txBox="1">
            <a:spLocks/>
          </p:cNvSpPr>
          <p:nvPr/>
        </p:nvSpPr>
        <p:spPr>
          <a:xfrm>
            <a:off x="5516459" y="907952"/>
            <a:ext cx="1103376"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Ravenel Bridge to Charleston</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1" name="Title 1">
            <a:extLst>
              <a:ext uri="{FF2B5EF4-FFF2-40B4-BE49-F238E27FC236}">
                <a16:creationId xmlns:a16="http://schemas.microsoft.com/office/drawing/2014/main" id="{8B6911AC-0C42-44DA-9DD6-99D4B6604E33}"/>
              </a:ext>
            </a:extLst>
          </p:cNvPr>
          <p:cNvSpPr txBox="1">
            <a:spLocks/>
          </p:cNvSpPr>
          <p:nvPr/>
        </p:nvSpPr>
        <p:spPr>
          <a:xfrm>
            <a:off x="4495800" y="907952"/>
            <a:ext cx="639659"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Connector</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3" name="Title 1">
            <a:extLst>
              <a:ext uri="{FF2B5EF4-FFF2-40B4-BE49-F238E27FC236}">
                <a16:creationId xmlns:a16="http://schemas.microsoft.com/office/drawing/2014/main" id="{08C77A63-512E-409B-BB28-288EE3826D6F}"/>
              </a:ext>
            </a:extLst>
          </p:cNvPr>
          <p:cNvSpPr txBox="1">
            <a:spLocks/>
          </p:cNvSpPr>
          <p:nvPr/>
        </p:nvSpPr>
        <p:spPr>
          <a:xfrm>
            <a:off x="3779941" y="907952"/>
            <a:ext cx="639659" cy="153869"/>
          </a:xfrm>
          <a:prstGeom prst="rect">
            <a:avLst/>
          </a:prstGeom>
          <a:solidFill>
            <a:srgbClr val="C00000"/>
          </a:solidFill>
          <a:ln w="3175">
            <a:solidFill>
              <a:schemeClr val="bg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chemeClr val="bg1"/>
                </a:solidFill>
                <a:effectLst/>
                <a:latin typeface="Century Gothic" panose="020B0502020202020204" pitchFamily="34" charset="0"/>
              </a:rPr>
              <a:t>4007 Palm Blvd</a:t>
            </a:r>
            <a:endParaRPr lang="en-US" sz="550" i="1" cap="none" dirty="0">
              <a:ln w="10541" cmpd="sng">
                <a:noFill/>
                <a:prstDash val="solid"/>
              </a:ln>
              <a:solidFill>
                <a:schemeClr val="bg1"/>
              </a:solidFill>
              <a:effectLst/>
              <a:latin typeface="Century Gothic" panose="020B0502020202020204" pitchFamily="34" charset="0"/>
            </a:endParaRPr>
          </a:p>
        </p:txBody>
      </p:sp>
      <p:sp>
        <p:nvSpPr>
          <p:cNvPr id="26" name="Title 1">
            <a:extLst>
              <a:ext uri="{FF2B5EF4-FFF2-40B4-BE49-F238E27FC236}">
                <a16:creationId xmlns:a16="http://schemas.microsoft.com/office/drawing/2014/main" id="{B24B51F8-5AF6-4FD6-947B-6DFDD35A9BB0}"/>
              </a:ext>
            </a:extLst>
          </p:cNvPr>
          <p:cNvSpPr txBox="1">
            <a:spLocks/>
          </p:cNvSpPr>
          <p:nvPr/>
        </p:nvSpPr>
        <p:spPr>
          <a:xfrm>
            <a:off x="2514600" y="907952"/>
            <a:ext cx="710395"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Business Area</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381</TotalTime>
  <Words>440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2022-01-25T16:53:26Z</dcterms:modified>
</cp:coreProperties>
</file>