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2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seetheproperty.com/397206"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979804"/>
          </a:xfrm>
        </p:spPr>
        <p:txBody>
          <a:bodyPr anchor="ctr">
            <a:noAutofit/>
          </a:bodyPr>
          <a:lstStyle/>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Dacor</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 / coffee bar. This home really has 2 master bedrooms, the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replaced with a pool if desired. Call today for your appointment to preview this one of a kind beach home!!</a:t>
            </a:r>
          </a:p>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$3,000 Lender Credit is available and will be applied towards the buyer's closing costs and pre-</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paids</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if the buyer chooses to use the seller's preferred lender. This credit is in addition to any negotiated seller concessions.</a:t>
            </a:r>
          </a:p>
          <a:p>
            <a:r>
              <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https://www.seetheproperty.com/397206</a:t>
            </a:r>
            <a:r>
              <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$3,400,000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738664"/>
          </a:xfrm>
          <a:prstGeom prst="rect">
            <a:avLst/>
          </a:prstGeom>
          <a:solidFill>
            <a:srgbClr val="10253F">
              <a:alpha val="50196"/>
            </a:srgbClr>
          </a:solidFill>
        </p:spPr>
        <p:txBody>
          <a:bodyPr wrap="square">
            <a:spAutoFit/>
          </a:bodyPr>
          <a:lstStyle/>
          <a:p>
            <a:pPr algn="ctr"/>
            <a:r>
              <a:rPr lang="en-US" sz="2400" b="1" i="1" dirty="0">
                <a:ln w="6350">
                  <a:solidFill>
                    <a:srgbClr val="10253F"/>
                  </a:solidFill>
                </a:ln>
                <a:solidFill>
                  <a:schemeClr val="bg1"/>
                </a:solidFill>
                <a:latin typeface="Century Gothic" panose="020B0502020202020204" pitchFamily="34" charset="0"/>
              </a:rPr>
              <a:t>COASTAL LIVING AT ITS BEST!!</a:t>
            </a:r>
          </a:p>
          <a:p>
            <a:pPr algn="ctr"/>
            <a:r>
              <a:rPr lang="en-US" sz="1800" b="1" i="1" dirty="0">
                <a:ln w="6350">
                  <a:solidFill>
                    <a:srgbClr val="10253F"/>
                  </a:solidFill>
                </a:ln>
                <a:solidFill>
                  <a:schemeClr val="bg1"/>
                </a:solidFill>
                <a:latin typeface="Century Gothic" panose="020B0502020202020204" pitchFamily="34" charset="0"/>
              </a:rPr>
              <a:t>Ocean Views, 2nd Row, 5bd/4.5ba, Corner Lot</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19835" y="7415073"/>
            <a:ext cx="1609765" cy="1072478"/>
          </a:xfrm>
          <a:prstGeom prst="rect">
            <a:avLst/>
          </a:prstGeom>
          <a:ln>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29848" y="5859397"/>
            <a:ext cx="1595742" cy="106382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5859398"/>
            <a:ext cx="1609765" cy="1073176"/>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415421"/>
            <a:ext cx="1609765" cy="107178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363</TotalTime>
  <Words>413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2021-12-02T19:43:15Z</dcterms:modified>
</cp:coreProperties>
</file>