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156" y="-39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6657EE09-42B9-43F4-B5E7-6850071F296F}"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9894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90831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1060" y="649818"/>
            <a:ext cx="831354" cy="1033144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5212" y="649818"/>
            <a:ext cx="2410122" cy="10331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6087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14487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5/8/2019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1895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5212" y="3244851"/>
            <a:ext cx="1620738"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71675" y="3244851"/>
            <a:ext cx="1620739"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57EE09-42B9-43F4-B5E7-6850071F296F}" type="datetimeFigureOut">
              <a:rPr lang="en-US" smtClean="0"/>
              <a:t>5/8/2019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4795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57EE09-42B9-43F4-B5E7-6850071F296F}" type="datetimeFigureOut">
              <a:rPr lang="en-US" smtClean="0"/>
              <a:t>5/8/2019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8575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57EE09-42B9-43F4-B5E7-6850071F296F}" type="datetimeFigureOut">
              <a:rPr lang="en-US" smtClean="0"/>
              <a:t>5/8/2019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9222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5/8/2019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29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5/8/2019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0738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5/8/2019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39033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6657EE09-42B9-43F4-B5E7-6850071F296F}" type="datetimeFigureOut">
              <a:rPr lang="en-US" smtClean="0"/>
              <a:t>5/8/2019</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56159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2159" y="0"/>
            <a:ext cx="68580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812030"/>
            <a:ext cx="6858000" cy="2384154"/>
          </a:xfrm>
        </p:spPr>
        <p:txBody>
          <a:bodyPr anchor="ctr">
            <a:noAutofit/>
          </a:bodyPr>
          <a:lstStyle/>
          <a:p>
            <a:r>
              <a:rPr lang="en-US" sz="1100" dirty="0">
                <a:latin typeface="Arial" panose="020B0604020202020204" pitchFamily="34" charset="0"/>
                <a:cs typeface="Arial" panose="020B0604020202020204" pitchFamily="34" charset="0"/>
              </a:rPr>
              <a:t>Like new, Move in ready 5 bedroom 3 full bath all brick home. Large corner lot with a privacy fence. Real brick wood burning fireplace in family room. Cathedral ceilings in the family room and kitchen. Freshly painted inside and out. 12mm Laminate Hardwood floors through out the living room, dining room, kitchen, family room and hallway. A wall was taken out to open the kitchen to the family room. All new white shaker cabinets in the kitchen. Granite counter tops and white sub way tiled back splash. All new stainless steel appliances to include smooth top range, built in micro wave, dishwasher, and a side by side fridge. Large granite bar top open to family room. All new vanities, faucets, tubs, mirrors, toilets in all 3 bathrooms. </a:t>
            </a:r>
          </a:p>
          <a:p>
            <a:r>
              <a:rPr lang="en-US" sz="1100" dirty="0">
                <a:latin typeface="Arial" panose="020B0604020202020204" pitchFamily="34" charset="0"/>
                <a:cs typeface="Arial" panose="020B0604020202020204" pitchFamily="34" charset="0"/>
              </a:rPr>
              <a:t>All new doors, lights, ceiling fans through out. All new carpet and padding in all of the bedrooms. Smooth top ceilings through out the entire home. large private backyard with a patio and storage building. Brand new glass in all windows. Brand new arc. shingled roof. topped with professional landscaped yard. The 4th bedroom is the room over the garage. the 5th bedroom is enclosed in the garage with it's own bathroom. both the room over the garage and the room in the garage have a window unit that will heat and cool the room. The room in the garage could be used as a rental $650.00 per month or mother in law suite</a:t>
            </a:r>
            <a:r>
              <a:rPr lang="en-US" sz="1100">
                <a:latin typeface="Arial" panose="020B0604020202020204" pitchFamily="34" charset="0"/>
                <a:cs typeface="Arial" panose="020B0604020202020204" pitchFamily="34" charset="0"/>
              </a:rPr>
              <a:t>. </a:t>
            </a:r>
            <a:br>
              <a:rPr lang="en-US" sz="110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No HOA Subdivision. Bring the boat.</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r="3095"/>
          <a:stretch/>
        </p:blipFill>
        <p:spPr>
          <a:xfrm>
            <a:off x="66183" y="990640"/>
            <a:ext cx="3258726" cy="2522113"/>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62412" y="7196183"/>
            <a:ext cx="1529408" cy="114705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30335" y="7196184"/>
            <a:ext cx="1529408" cy="1147056"/>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8257" y="7196184"/>
            <a:ext cx="1529408" cy="1147056"/>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23246" y="2525798"/>
            <a:ext cx="1219200" cy="914400"/>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28416" y="0"/>
            <a:ext cx="2800350" cy="752475"/>
          </a:xfrm>
          <a:prstGeom prst="rect">
            <a:avLst/>
          </a:prstGeom>
        </p:spPr>
      </p:pic>
      <p:sp>
        <p:nvSpPr>
          <p:cNvPr id="12" name="Rectangle 11"/>
          <p:cNvSpPr/>
          <p:nvPr/>
        </p:nvSpPr>
        <p:spPr>
          <a:xfrm>
            <a:off x="3429001" y="982471"/>
            <a:ext cx="3429000" cy="1015663"/>
          </a:xfrm>
          <a:prstGeom prst="rect">
            <a:avLst/>
          </a:prstGeom>
        </p:spPr>
        <p:txBody>
          <a:bodyPr wrap="square">
            <a:spAutoFit/>
          </a:bodyPr>
          <a:lstStyle/>
          <a:p>
            <a:pPr algn="ctr"/>
            <a:r>
              <a:rPr lang="en-US" b="1" dirty="0">
                <a:latin typeface="Arial" panose="020B0604020202020204" pitchFamily="34" charset="0"/>
                <a:cs typeface="Arial" panose="020B0604020202020204" pitchFamily="34" charset="0"/>
              </a:rPr>
              <a:t>400 Terrier Road</a:t>
            </a:r>
          </a:p>
          <a:p>
            <a:pPr algn="ctr"/>
            <a:r>
              <a:rPr lang="en-US" sz="1400" dirty="0">
                <a:latin typeface="Arial" panose="020B0604020202020204" pitchFamily="34" charset="0"/>
                <a:cs typeface="Arial" panose="020B0604020202020204" pitchFamily="34" charset="0"/>
              </a:rPr>
              <a:t>Foxborough</a:t>
            </a:r>
          </a:p>
          <a:p>
            <a:pPr algn="ctr"/>
            <a:r>
              <a:rPr lang="en-US" sz="1400" dirty="0">
                <a:latin typeface="Arial" panose="020B0604020202020204" pitchFamily="34" charset="0"/>
                <a:cs typeface="Arial" panose="020B0604020202020204" pitchFamily="34" charset="0"/>
              </a:rPr>
              <a:t>Goose Creek, SC 29445</a:t>
            </a:r>
          </a:p>
          <a:p>
            <a:pPr algn="ctr"/>
            <a:r>
              <a:rPr lang="en-US" sz="1400" dirty="0">
                <a:latin typeface="Arial" panose="020B0604020202020204" pitchFamily="34" charset="0"/>
                <a:cs typeface="Arial" panose="020B0604020202020204" pitchFamily="34" charset="0"/>
              </a:rPr>
              <a:t>MLS# 19013026 ~ $252,500</a:t>
            </a:r>
          </a:p>
        </p:txBody>
      </p:sp>
      <p:sp>
        <p:nvSpPr>
          <p:cNvPr id="13" name="Rectangle 12"/>
          <p:cNvSpPr/>
          <p:nvPr/>
        </p:nvSpPr>
        <p:spPr>
          <a:xfrm>
            <a:off x="-127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412998" y="0"/>
            <a:ext cx="3445002" cy="923330"/>
          </a:xfrm>
          <a:prstGeom prst="rect">
            <a:avLst/>
          </a:prstGeom>
        </p:spPr>
        <p:txBody>
          <a:bodyPr wrap="square">
            <a:spAutoFit/>
          </a:bodyPr>
          <a:lstStyle/>
          <a:p>
            <a:pPr algn="r"/>
            <a:r>
              <a:rPr lang="en-US" b="1" i="1" dirty="0">
                <a:solidFill>
                  <a:srgbClr val="C92127"/>
                </a:solidFill>
                <a:latin typeface="Arial" panose="020B0604020202020204" pitchFamily="34" charset="0"/>
                <a:cs typeface="Arial" panose="020B0604020202020204" pitchFamily="34" charset="0"/>
              </a:rPr>
              <a:t>Like New</a:t>
            </a:r>
          </a:p>
          <a:p>
            <a:pPr algn="r"/>
            <a:r>
              <a:rPr lang="en-US" b="1" i="1" dirty="0">
                <a:solidFill>
                  <a:srgbClr val="C92127"/>
                </a:solidFill>
                <a:latin typeface="Arial" panose="020B0604020202020204" pitchFamily="34" charset="0"/>
                <a:cs typeface="Arial" panose="020B0604020202020204" pitchFamily="34" charset="0"/>
              </a:rPr>
              <a:t>5 Bed/3 Bath</a:t>
            </a:r>
          </a:p>
          <a:p>
            <a:pPr algn="r"/>
            <a:r>
              <a:rPr lang="en-US" b="1" i="1" dirty="0">
                <a:solidFill>
                  <a:srgbClr val="C92127"/>
                </a:solidFill>
                <a:latin typeface="Arial" panose="020B0604020202020204" pitchFamily="34" charset="0"/>
                <a:cs typeface="Arial" panose="020B0604020202020204" pitchFamily="34" charset="0"/>
              </a:rPr>
              <a:t>No HOA</a:t>
            </a:r>
            <a:endParaRPr lang="en-US"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297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179" y="7196184"/>
            <a:ext cx="1529408" cy="1147056"/>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17305" y="2525798"/>
            <a:ext cx="1219200" cy="914400"/>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533092" y="3668076"/>
            <a:ext cx="1525272" cy="1143954"/>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9636" y="3668076"/>
            <a:ext cx="1525272" cy="1143954"/>
          </a:xfrm>
          <a:prstGeom prst="rect">
            <a:avLst/>
          </a:prstGeom>
        </p:spPr>
      </p:pic>
      <p:pic>
        <p:nvPicPr>
          <p:cNvPr id="22" name="Picture 21">
            <a:extLst>
              <a:ext uri="{FF2B5EF4-FFF2-40B4-BE49-F238E27FC236}">
                <a16:creationId xmlns:a16="http://schemas.microsoft.com/office/drawing/2014/main" id="{9145B179-F5A4-4432-9FC7-0A91B7A1FE2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180" y="3668076"/>
            <a:ext cx="1525272" cy="1143954"/>
          </a:xfrm>
          <a:prstGeom prst="rect">
            <a:avLst/>
          </a:prstGeom>
        </p:spPr>
      </p:pic>
      <p:pic>
        <p:nvPicPr>
          <p:cNvPr id="23" name="Picture 22">
            <a:extLst>
              <a:ext uri="{FF2B5EF4-FFF2-40B4-BE49-F238E27FC236}">
                <a16:creationId xmlns:a16="http://schemas.microsoft.com/office/drawing/2014/main" id="{0C543117-6A07-4E2D-B125-EC1C53D122C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66548" y="3668076"/>
            <a:ext cx="1525272" cy="1143954"/>
          </a:xfrm>
          <a:prstGeom prst="rect">
            <a:avLst/>
          </a:prstGeom>
        </p:spPr>
      </p:pic>
      <p:sp>
        <p:nvSpPr>
          <p:cNvPr id="25" name="Subtitle 2">
            <a:extLst>
              <a:ext uri="{FF2B5EF4-FFF2-40B4-BE49-F238E27FC236}">
                <a16:creationId xmlns:a16="http://schemas.microsoft.com/office/drawing/2014/main" id="{81BF751F-D8EC-49AF-B746-DA131800A465}"/>
              </a:ext>
            </a:extLst>
          </p:cNvPr>
          <p:cNvSpPr txBox="1">
            <a:spLocks/>
          </p:cNvSpPr>
          <p:nvPr/>
        </p:nvSpPr>
        <p:spPr>
          <a:xfrm>
            <a:off x="7696201" y="1765916"/>
            <a:ext cx="3429000" cy="1937338"/>
          </a:xfrm>
          <a:prstGeom prst="rect">
            <a:avLst/>
          </a:prstGeom>
        </p:spPr>
        <p:txBody>
          <a:bodyPr vert="horz" lIns="91440" tIns="45720" rIns="91440" bIns="45720" rtlCol="0" anchor="ctr">
            <a:noAutofit/>
          </a:bodyPr>
          <a:lstStyle>
            <a:lvl1pPr marL="0" indent="0" algn="ctr" defTabSz="514350" rtl="0" eaLnBrk="1" latinLnBrk="0" hangingPunct="1">
              <a:lnSpc>
                <a:spcPct val="90000"/>
              </a:lnSpc>
              <a:spcBef>
                <a:spcPts val="563"/>
              </a:spcBef>
              <a:buFont typeface="Arial" panose="020B0604020202020204" pitchFamily="34" charset="0"/>
              <a:buNone/>
              <a:defRPr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sz="900" kern="1200">
                <a:solidFill>
                  <a:schemeClr val="tx1"/>
                </a:solidFill>
                <a:latin typeface="+mn-lt"/>
                <a:ea typeface="+mn-ea"/>
                <a:cs typeface="+mn-cs"/>
              </a:defRPr>
            </a:lvl9pPr>
          </a:lstStyle>
          <a:p>
            <a:pPr algn="l"/>
            <a:r>
              <a:rPr lang="en-US" sz="1000" b="1" dirty="0">
                <a:latin typeface="Arial" panose="020B0604020202020204" pitchFamily="34" charset="0"/>
                <a:cs typeface="Arial" panose="020B0604020202020204" pitchFamily="34" charset="0"/>
              </a:rPr>
              <a:t>Property Subtypes:</a:t>
            </a:r>
            <a:r>
              <a:rPr lang="en-US" sz="1000" dirty="0">
                <a:latin typeface="Arial" panose="020B0604020202020204" pitchFamily="34" charset="0"/>
                <a:cs typeface="Arial" panose="020B0604020202020204" pitchFamily="34" charset="0"/>
              </a:rPr>
              <a:t> Executive Suites, Office Building</a:t>
            </a:r>
          </a:p>
          <a:p>
            <a:pPr algn="l"/>
            <a:r>
              <a:rPr lang="en-US" sz="1000" b="1" dirty="0">
                <a:latin typeface="Arial" panose="020B0604020202020204" pitchFamily="34" charset="0"/>
                <a:cs typeface="Arial" panose="020B0604020202020204" pitchFamily="34" charset="0"/>
              </a:rPr>
              <a:t>Building Size (RSF):</a:t>
            </a:r>
            <a:r>
              <a:rPr lang="en-US" sz="1000" dirty="0">
                <a:latin typeface="Arial" panose="020B0604020202020204" pitchFamily="34" charset="0"/>
                <a:cs typeface="Arial" panose="020B0604020202020204" pitchFamily="34" charset="0"/>
              </a:rPr>
              <a:t> 2,400 SF</a:t>
            </a:r>
          </a:p>
          <a:p>
            <a:pPr algn="l"/>
            <a:r>
              <a:rPr lang="en-US" sz="1000" b="1" dirty="0">
                <a:latin typeface="Arial" panose="020B0604020202020204" pitchFamily="34" charset="0"/>
                <a:cs typeface="Arial" panose="020B0604020202020204" pitchFamily="34" charset="0"/>
              </a:rPr>
              <a:t>Sale Price: </a:t>
            </a:r>
            <a:r>
              <a:rPr lang="en-US" sz="1000" dirty="0">
                <a:latin typeface="Arial" panose="020B0604020202020204" pitchFamily="34" charset="0"/>
                <a:cs typeface="Arial" panose="020B0604020202020204" pitchFamily="34" charset="0"/>
              </a:rPr>
              <a:t>$379,000</a:t>
            </a:r>
          </a:p>
          <a:p>
            <a:pPr algn="l"/>
            <a:r>
              <a:rPr lang="en-US" sz="1000" b="1" dirty="0">
                <a:latin typeface="Arial" panose="020B0604020202020204" pitchFamily="34" charset="0"/>
                <a:cs typeface="Arial" panose="020B0604020202020204" pitchFamily="34" charset="0"/>
              </a:rPr>
              <a:t>Cooperation Compensation: </a:t>
            </a:r>
            <a:r>
              <a:rPr lang="en-US" sz="1000" dirty="0">
                <a:latin typeface="Arial" panose="020B0604020202020204" pitchFamily="34" charset="0"/>
                <a:cs typeface="Arial" panose="020B0604020202020204" pitchFamily="34" charset="0"/>
              </a:rPr>
              <a:t>3%</a:t>
            </a:r>
          </a:p>
          <a:p>
            <a:pPr algn="l"/>
            <a:r>
              <a:rPr lang="en-US" sz="1000" b="1" dirty="0">
                <a:latin typeface="Arial" panose="020B0604020202020204" pitchFamily="34" charset="0"/>
                <a:cs typeface="Arial" panose="020B0604020202020204" pitchFamily="34" charset="0"/>
              </a:rPr>
              <a:t>Property Use Type:</a:t>
            </a:r>
            <a:r>
              <a:rPr lang="en-US" sz="1000" dirty="0">
                <a:latin typeface="Arial" panose="020B0604020202020204" pitchFamily="34" charset="0"/>
                <a:cs typeface="Arial" panose="020B0604020202020204" pitchFamily="34" charset="0"/>
              </a:rPr>
              <a:t> Investment/Professional Office</a:t>
            </a:r>
          </a:p>
          <a:p>
            <a:pPr algn="l"/>
            <a:r>
              <a:rPr lang="en-US" sz="1000" b="1" dirty="0">
                <a:latin typeface="Arial" panose="020B0604020202020204" pitchFamily="34" charset="0"/>
                <a:cs typeface="Arial" panose="020B0604020202020204" pitchFamily="34" charset="0"/>
              </a:rPr>
              <a:t>Usable Size (USF):</a:t>
            </a:r>
            <a:r>
              <a:rPr lang="en-US" sz="1000" dirty="0">
                <a:latin typeface="Arial" panose="020B0604020202020204" pitchFamily="34" charset="0"/>
                <a:cs typeface="Arial" panose="020B0604020202020204" pitchFamily="34" charset="0"/>
              </a:rPr>
              <a:t> 2,400</a:t>
            </a:r>
          </a:p>
          <a:p>
            <a:pPr algn="l"/>
            <a:r>
              <a:rPr lang="en-US" sz="1000" b="1" dirty="0">
                <a:latin typeface="Arial" panose="020B0604020202020204" pitchFamily="34" charset="0"/>
                <a:cs typeface="Arial" panose="020B0604020202020204" pitchFamily="34" charset="0"/>
              </a:rPr>
              <a:t>Sale Terms:</a:t>
            </a:r>
            <a:r>
              <a:rPr lang="en-US" sz="1000" dirty="0">
                <a:latin typeface="Arial" panose="020B0604020202020204" pitchFamily="34" charset="0"/>
                <a:cs typeface="Arial" panose="020B0604020202020204" pitchFamily="34" charset="0"/>
              </a:rPr>
              <a:t> Cash to Seller</a:t>
            </a:r>
          </a:p>
          <a:p>
            <a:pPr algn="l"/>
            <a:r>
              <a:rPr lang="en-US" sz="1000" b="1" dirty="0">
                <a:latin typeface="Arial" panose="020B0604020202020204" pitchFamily="34" charset="0"/>
                <a:cs typeface="Arial" panose="020B0604020202020204" pitchFamily="34" charset="0"/>
              </a:rPr>
              <a:t>Agency Type:</a:t>
            </a:r>
            <a:r>
              <a:rPr lang="en-US" sz="1000" dirty="0">
                <a:latin typeface="Arial" panose="020B0604020202020204" pitchFamily="34" charset="0"/>
                <a:cs typeface="Arial" panose="020B0604020202020204" pitchFamily="34" charset="0"/>
              </a:rPr>
              <a:t> Exclusive Right to Sell/Lease</a:t>
            </a:r>
            <a:endParaRPr lang="en-US" sz="800" dirty="0">
              <a:latin typeface="Arial" panose="020B0604020202020204" pitchFamily="34" charset="0"/>
              <a:cs typeface="Arial" panose="020B0604020202020204" pitchFamily="34" charset="0"/>
            </a:endParaRPr>
          </a:p>
        </p:txBody>
      </p:sp>
      <p:pic>
        <p:nvPicPr>
          <p:cNvPr id="24" name="Picture 23">
            <a:extLst>
              <a:ext uri="{FF2B5EF4-FFF2-40B4-BE49-F238E27FC236}">
                <a16:creationId xmlns:a16="http://schemas.microsoft.com/office/drawing/2014/main" id="{78083D36-AFF2-4A6C-96BD-D450FB179D31}"/>
              </a:ext>
            </a:extLst>
          </p:cNvPr>
          <p:cNvPicPr>
            <a:picLocks noChangeAspect="1"/>
          </p:cNvPicPr>
          <p:nvPr/>
        </p:nvPicPr>
        <p:blipFill rotWithShape="1">
          <a:blip r:embed="rId14">
            <a:extLst>
              <a:ext uri="{28A0092B-C50C-407E-A947-70E740481C1C}">
                <a14:useLocalDpi xmlns:a14="http://schemas.microsoft.com/office/drawing/2010/main" val="0"/>
              </a:ext>
            </a:extLst>
          </a:blip>
          <a:srcRect t="4252" b="37359"/>
          <a:stretch/>
        </p:blipFill>
        <p:spPr>
          <a:xfrm>
            <a:off x="3530336" y="2084493"/>
            <a:ext cx="3261482" cy="1428260"/>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388</Words>
  <Application>Microsoft Office PowerPoint</Application>
  <PresentationFormat>Letter Paper (8.5x11 in)</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19</cp:revision>
  <dcterms:created xsi:type="dcterms:W3CDTF">2015-08-21T15:09:03Z</dcterms:created>
  <dcterms:modified xsi:type="dcterms:W3CDTF">2019-05-08T14:17:27Z</dcterms:modified>
</cp:coreProperties>
</file>