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FC40-84E2-4ED1-9E19-E553A0C43C0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88A-CBC4-4F03-8072-5F550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FC40-84E2-4ED1-9E19-E553A0C43C0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88A-CBC4-4F03-8072-5F550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FC40-84E2-4ED1-9E19-E553A0C43C0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88A-CBC4-4F03-8072-5F550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FC40-84E2-4ED1-9E19-E553A0C43C0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88A-CBC4-4F03-8072-5F550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0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FC40-84E2-4ED1-9E19-E553A0C43C0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88A-CBC4-4F03-8072-5F550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4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FC40-84E2-4ED1-9E19-E553A0C43C0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88A-CBC4-4F03-8072-5F550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FC40-84E2-4ED1-9E19-E553A0C43C0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88A-CBC4-4F03-8072-5F550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9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FC40-84E2-4ED1-9E19-E553A0C43C0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88A-CBC4-4F03-8072-5F550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FC40-84E2-4ED1-9E19-E553A0C43C0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88A-CBC4-4F03-8072-5F550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2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FC40-84E2-4ED1-9E19-E553A0C43C0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88A-CBC4-4F03-8072-5F550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FC40-84E2-4ED1-9E19-E553A0C43C0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88A-CBC4-4F03-8072-5F550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F5FC40-84E2-4ED1-9E19-E553A0C43C0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0BB88A-CBC4-4F03-8072-5F550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5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5FE702B-4013-6DB1-F13B-CC0623A2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0"/>
            <a:ext cx="591502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9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A. Thomas Price</dc:creator>
  <cp:lastModifiedBy>A. Thomas Price</cp:lastModifiedBy>
  <cp:revision>1</cp:revision>
  <dcterms:created xsi:type="dcterms:W3CDTF">2025-01-09T17:16:52Z</dcterms:created>
  <dcterms:modified xsi:type="dcterms:W3CDTF">2025-01-09T17:17:39Z</dcterms:modified>
</cp:coreProperties>
</file>