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A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966" y="4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799" y="23083"/>
            <a:ext cx="4401185" cy="98488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Debbie Cromer</a:t>
            </a:r>
            <a:endParaRPr lang="en-US" sz="1600" dirty="0">
              <a:latin typeface="Century Gothic" panose="020B0502020202020204" pitchFamily="34" charset="0"/>
            </a:endParaRP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ABR, RSPS, REALTOR, CRS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(843) 437-6342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debbie@debbiecromer.com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www.debbiecromer.com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5403922"/>
            <a:ext cx="7772401" cy="3282878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This beautiful pond-front home features an open-concept floor plan perfect for entertaining. The elegant formal dining room flows into a gourmet kitchen w/ stainless steel appliances, soft-close cabinets, a wall oven &amp; microwave, &amp; a cozy eat-in area. A versatile flex space can be used as a home office, sitting room, or playroom. The spacious den w/ a gas fireplace offers stunning pond views &amp; access to the expansive backyard. The main floor includes a private owners suite with an </a:t>
            </a:r>
            <a:r>
              <a:rPr lang="en-US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en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suite bathroom &amp; a conveniently located laundry room. Upstairs, you'll find a loft area, a bedroom w/ a hall bath, &amp; another bedroom w/ a Jack &amp; Jill bathroom connected to an oversized FROG. The large fenced-in yard &amp; two-car garage complete this beautiful home. Take advantage of nearby trails leading to Publix, highly rated schools, restaurants, shopping centers &amp; more!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8229600" cy="587752"/>
          </a:xfrm>
          <a:prstGeom prst="rect">
            <a:avLst/>
          </a:prstGeom>
          <a:solidFill>
            <a:srgbClr val="BEAF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052901"/>
            <a:ext cx="8229600" cy="615553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400 Spectrum Road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Cane Bay Plantation | Summerville, SC 29486 | MLS# 24013402 | $459,999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1509" y="223138"/>
            <a:ext cx="5043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Assumable VA Loan at 2.875%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179" y="92626"/>
            <a:ext cx="929022" cy="1122764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9358" y="4502545"/>
            <a:ext cx="1371600" cy="90090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874" y="4497579"/>
            <a:ext cx="1371600" cy="91084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493" y="8703659"/>
            <a:ext cx="1369814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634" y="4502256"/>
            <a:ext cx="1371600" cy="9014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B73E9F-D68C-45AE-99E3-3BBD12094132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502256"/>
            <a:ext cx="1371600" cy="9014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EFDB92-D4D6-4103-A5E7-FE6E5CB98738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877" y="8710115"/>
            <a:ext cx="1371600" cy="9014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7196DD-0F67-4E97-859C-436764631886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116" y="4502256"/>
            <a:ext cx="1371600" cy="9014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C3AF27-1E71-477F-8725-631A4384AC2D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118" y="8710115"/>
            <a:ext cx="1371600" cy="9014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49EEDF-F261-4ACA-9F84-5C12D2C0E052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9359" y="8710981"/>
            <a:ext cx="1371600" cy="89975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F408B4-4F12-4DD5-B1AF-D0A7785D28C5}"/>
              </a:ext>
            </a:extLst>
          </p:cNvPr>
          <p:cNvSpPr/>
          <p:nvPr/>
        </p:nvSpPr>
        <p:spPr>
          <a:xfrm>
            <a:off x="0" y="9753600"/>
            <a:ext cx="8229600" cy="274320"/>
          </a:xfrm>
          <a:prstGeom prst="rect">
            <a:avLst/>
          </a:prstGeom>
          <a:solidFill>
            <a:srgbClr val="BEA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Microsoft Sans Serif" panose="020B0604020202020204" pitchFamily="34" charset="0"/>
              </a:rPr>
              <a:t>Century 21 Properties Plus | 1090 Park West Blvd; Ste 103 | Mount Pleasant, SC 29466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4B8056A-ADDD-421E-AFBA-A7891F6B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53573" y="7703904"/>
            <a:ext cx="1685499" cy="54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7" b="5497"/>
          <a:stretch/>
        </p:blipFill>
        <p:spPr>
          <a:xfrm>
            <a:off x="228600" y="1803887"/>
            <a:ext cx="3657600" cy="24422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6749EC2-9CBF-4760-96A4-46FA66C48B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" r="783"/>
          <a:stretch/>
        </p:blipFill>
        <p:spPr>
          <a:xfrm>
            <a:off x="4345633" y="1803887"/>
            <a:ext cx="3657601" cy="2442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79C34C-F76B-B529-9EB8-B13AD46530A0}"/>
              </a:ext>
            </a:extLst>
          </p:cNvPr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" b="5566"/>
          <a:stretch/>
        </p:blipFill>
        <p:spPr>
          <a:xfrm>
            <a:off x="6631634" y="8703659"/>
            <a:ext cx="1371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6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230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Gabriola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57</cp:revision>
  <dcterms:created xsi:type="dcterms:W3CDTF">2006-08-16T00:00:00Z</dcterms:created>
  <dcterms:modified xsi:type="dcterms:W3CDTF">2024-07-26T14:41:50Z</dcterms:modified>
</cp:coreProperties>
</file>