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63" y="1"/>
            <a:ext cx="9144000" cy="762000"/>
          </a:xfrm>
        </p:spPr>
        <p:txBody>
          <a:bodyPr anchor="t">
            <a:no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Beautifully Renovated Home In Windsor Hill!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91" y="4564918"/>
            <a:ext cx="9130145" cy="1226282"/>
          </a:xfrm>
        </p:spPr>
        <p:txBody>
          <a:bodyPr>
            <a:normAutofit fontScale="92500" lnSpcReduction="10000"/>
          </a:bodyPr>
          <a:lstStyle/>
          <a:p>
            <a:r>
              <a:rPr lang="en-US" sz="1400" dirty="0">
                <a:solidFill>
                  <a:schemeClr val="tx1"/>
                </a:solidFill>
                <a:latin typeface="Garamond" panose="02020404030301010803" pitchFamily="18" charset="0"/>
              </a:rPr>
              <a:t>Perfect updated home in Windsor Hill. This large 3 bed, 2 and a half bath house has been completely remodeled from the ground up With new 30 </a:t>
            </a:r>
            <a:r>
              <a:rPr lang="en-US" sz="1400" dirty="0" err="1">
                <a:solidFill>
                  <a:schemeClr val="tx1"/>
                </a:solidFill>
                <a:latin typeface="Garamond" panose="02020404030301010803" pitchFamily="18" charset="0"/>
              </a:rPr>
              <a:t>yr</a:t>
            </a:r>
            <a:r>
              <a:rPr lang="en-US" sz="1400" dirty="0">
                <a:solidFill>
                  <a:schemeClr val="tx1"/>
                </a:solidFill>
                <a:latin typeface="Garamond" panose="02020404030301010803" pitchFamily="18" charset="0"/>
              </a:rPr>
              <a:t> roof. upon entering you're greeted by a large living room with new shiplap feature fireplace. The dining room separates the well-appointed kitchen with new granite countertops, stainless appliances, single basin sink overlooking your newly fenced-in backyard. This move-in ready home includes all new kitchen appliances! Beyond the kitchen and new half bath is a large bonus room with new sliding door that would be a perfect second den or kids play room. New laminate wood flooring runs throughout the lower level. Upstairs, you have a two beautiful new full baths with hand-lain tile from top to bottom. New carpet runs through the entire second level.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475" y="5765456"/>
            <a:ext cx="1077976" cy="1092544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3463" y="3832591"/>
            <a:ext cx="9144000" cy="76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Garamond" panose="02020404030301010803" pitchFamily="18" charset="0"/>
              </a:rPr>
              <a:t>4018 Indigo Ridge Drive</a:t>
            </a:r>
          </a:p>
          <a:p>
            <a:r>
              <a:rPr lang="en-US" sz="3100" dirty="0">
                <a:latin typeface="Garamond" panose="02020404030301010803" pitchFamily="18" charset="0"/>
              </a:rPr>
              <a:t>North Charleston, SC 29420 ~ MLS# 17028393 ~ $209,750</a:t>
            </a:r>
          </a:p>
        </p:txBody>
      </p:sp>
      <p:pic>
        <p:nvPicPr>
          <p:cNvPr id="1026" name="Picture 2" descr="Agent Ph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2600" y="5702616"/>
            <a:ext cx="965200" cy="109681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3855" y="5911619"/>
            <a:ext cx="406072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aramond" panose="02020404030301010803" pitchFamily="18" charset="0"/>
              </a:rPr>
              <a:t>Peter Stanley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M 843-300-8251 | O 843-885-6199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petermstanleyjr@gmail.com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4841" y="5942396"/>
            <a:ext cx="40399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Garamond" panose="02020404030301010803" pitchFamily="18" charset="0"/>
              </a:rPr>
              <a:t>Colony &amp; Craft LLC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716 Meeting St</a:t>
            </a:r>
            <a:br>
              <a:rPr lang="en-US" sz="1400" dirty="0">
                <a:latin typeface="Garamond" panose="02020404030301010803" pitchFamily="18" charset="0"/>
              </a:rPr>
            </a:br>
            <a:r>
              <a:rPr lang="en-US" sz="1400" dirty="0">
                <a:latin typeface="Garamond" panose="02020404030301010803" pitchFamily="18" charset="0"/>
              </a:rPr>
              <a:t>Charleston SC 29403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69965"/>
            <a:ext cx="1988821" cy="126107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579" y="869965"/>
            <a:ext cx="1988821" cy="125183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451" y="2488243"/>
            <a:ext cx="975074" cy="13258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753" y="869965"/>
            <a:ext cx="4103420" cy="294415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88243"/>
            <a:ext cx="1988820" cy="13258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4859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Garamond</vt:lpstr>
      <vt:lpstr>Office Theme</vt:lpstr>
      <vt:lpstr>Beautifully Renovated Home In Windsor Hill!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Affordable Family Home in James Island!</dc:title>
  <dc:creator>CVH360</dc:creator>
  <cp:lastModifiedBy>A. Thomas Price</cp:lastModifiedBy>
  <cp:revision>16</cp:revision>
  <dcterms:created xsi:type="dcterms:W3CDTF">2006-08-16T00:00:00Z</dcterms:created>
  <dcterms:modified xsi:type="dcterms:W3CDTF">2017-10-27T18:57:30Z</dcterms:modified>
</cp:coreProperties>
</file>