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584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1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F8C5-9B95-44A5-940A-89EDBD654FA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6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 descr="20160820215717376929000000-o"/>
          <p:cNvSpPr>
            <a:spLocks noChangeArrowheads="1"/>
          </p:cNvSpPr>
          <p:nvPr/>
        </p:nvSpPr>
        <p:spPr bwMode="auto">
          <a:xfrm>
            <a:off x="120650" y="110674"/>
            <a:ext cx="7540625" cy="9814375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cmpd="thinThick" algn="ctr">
            <a:solidFill>
              <a:srgbClr val="DC6333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812" y="224357"/>
            <a:ext cx="5221289" cy="346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567" y="1653913"/>
            <a:ext cx="1961803" cy="130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567" y="3087161"/>
            <a:ext cx="1961803" cy="130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567" y="219078"/>
            <a:ext cx="1961801" cy="130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566" y="4521409"/>
            <a:ext cx="1961183" cy="13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567" y="5955245"/>
            <a:ext cx="1961803" cy="130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567" y="7390081"/>
            <a:ext cx="1961801" cy="130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14575" y="3856038"/>
            <a:ext cx="5211762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n>
                  <a:solidFill>
                    <a:srgbClr val="FFC000"/>
                  </a:solidFill>
                </a:ln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401 Catawba Drive</a:t>
            </a:r>
            <a:br>
              <a:rPr kumimoji="0" lang="en-US" altLang="en-US" sz="2000" b="1" i="0" u="none" strike="noStrike" cap="none" normalizeH="0" baseline="0" dirty="0">
                <a:ln>
                  <a:solidFill>
                    <a:srgbClr val="FFC000"/>
                  </a:solidFill>
                </a:ln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altLang="en-US" b="1" dirty="0">
                <a:ln>
                  <a:solidFill>
                    <a:srgbClr val="FFC000"/>
                  </a:solidFill>
                </a:ln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MLS# 17024618 ~ $164,900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n>
                  <a:solidFill>
                    <a:srgbClr val="FFC000"/>
                  </a:solidFill>
                </a:ln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3 Bedrooms ~ 2½ Bathrooms</a:t>
            </a:r>
            <a:endParaRPr kumimoji="0" lang="en-US" altLang="en-US" sz="2000" b="1" i="0" u="none" strike="noStrike" cap="none" normalizeH="0" baseline="0" dirty="0">
              <a:ln>
                <a:solidFill>
                  <a:srgbClr val="FFC000"/>
                </a:solidFill>
              </a:ln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09812" y="4982542"/>
            <a:ext cx="5221288" cy="371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Super energy efficient one story 3 bedroom/2.5 bath home on oversized corner lot in great condition complete with solar panels to keep your utility bills EXTREMELY low. Ultra open floor plan with eat-in kitchen that flows directly into oversized great room. Large Master Bedroom with walk-in closet accompanied by a spa-like Master Bathroom.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terrific home is in the highly acclaimed Dorchester School District 2 as well as close to Boeing, Bosch, the new Mercedes and Volvo Plants, the airport, a short drive to the sun-kissed area beaches as well as historic downtown Charleston.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All of this can be yours for the BEST VALUE IN SUMMERVILLE!</a:t>
            </a:r>
            <a:endParaRPr lang="en-US" altLang="en-US" sz="1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319338" y="39688"/>
            <a:ext cx="5202236" cy="760412"/>
          </a:xfrm>
          <a:prstGeom prst="ribbon">
            <a:avLst>
              <a:gd name="adj1" fmla="val 12500"/>
              <a:gd name="adj2" fmla="val 72056"/>
            </a:avLst>
          </a:prstGeom>
          <a:solidFill>
            <a:srgbClr val="FFFF00"/>
          </a:solidFill>
          <a:ln w="9525">
            <a:solidFill>
              <a:srgbClr val="C09A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latin typeface="Century Gothic" panose="020B0502020202020204" pitchFamily="34" charset="0"/>
              </a:rPr>
              <a:t>Summerville’s Best Bargain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latin typeface="Century Gothic" panose="020B0502020202020204" pitchFamily="34" charset="0"/>
              </a:rPr>
              <a:t>Is In Indian Springs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000625" y="8937626"/>
            <a:ext cx="25304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The Boulevard Company, LLC</a:t>
            </a:r>
            <a:br>
              <a:rPr lang="en-US" alt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35 Broad Street</a:t>
            </a:r>
            <a:br>
              <a:rPr lang="en-US" alt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Charleston, SC 29401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www.TeamWalshRealEstate.com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47650" y="8937626"/>
            <a:ext cx="25336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Chip Walsh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843-822-4663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chipwalsh@gmail.com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22" y="8926513"/>
            <a:ext cx="995480" cy="914400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8382" y="1250951"/>
            <a:ext cx="1961801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0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134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13</cp:revision>
  <dcterms:created xsi:type="dcterms:W3CDTF">2016-09-13T00:28:37Z</dcterms:created>
  <dcterms:modified xsi:type="dcterms:W3CDTF">2017-09-06T14:43:04Z</dcterms:modified>
</cp:coreProperties>
</file>