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44"/>
            <a:ext cx="7772400" cy="682556"/>
          </a:xfrm>
        </p:spPr>
        <p:txBody>
          <a:bodyPr>
            <a:noAutofit/>
          </a:bodyPr>
          <a:lstStyle/>
          <a:p>
            <a:r>
              <a:rPr lang="en-US" sz="3000" dirty="0">
                <a:latin typeface="Cambria" panose="02040503050406030204" pitchFamily="18" charset="0"/>
              </a:rPr>
              <a:t>Commercial </a:t>
            </a:r>
            <a:r>
              <a:rPr lang="en-US" sz="3000" dirty="0" smtClean="0">
                <a:latin typeface="Cambria" panose="02040503050406030204" pitchFamily="18" charset="0"/>
              </a:rPr>
              <a:t>Development ~ </a:t>
            </a:r>
            <a:r>
              <a:rPr lang="en-US" sz="3000" dirty="0">
                <a:latin typeface="Cambria" panose="02040503050406030204" pitchFamily="18" charset="0"/>
              </a:rPr>
              <a:t>Motivated Seller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91503"/>
            <a:ext cx="7772400" cy="2390762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Cambria" panose="02040503050406030204" pitchFamily="18" charset="0"/>
              </a:rPr>
              <a:t>Two parcels that are side by side zoned General Commercial Development. Parcel 1 and parcel 2, together totaling 19.66 </a:t>
            </a:r>
            <a:r>
              <a:rPr lang="en-US" sz="2000" dirty="0" smtClean="0">
                <a:latin typeface="Cambria" panose="02040503050406030204" pitchFamily="18" charset="0"/>
              </a:rPr>
              <a:t>acres.</a:t>
            </a:r>
            <a:endParaRPr lang="en-US" sz="2000" dirty="0">
              <a:latin typeface="Cambria" panose="02040503050406030204" pitchFamily="18" charset="0"/>
            </a:endParaRPr>
          </a:p>
          <a:p>
            <a:endParaRPr lang="en-US" sz="2000" dirty="0">
              <a:latin typeface="Cambria" panose="02040503050406030204" pitchFamily="18" charset="0"/>
            </a:endParaRPr>
          </a:p>
          <a:p>
            <a:r>
              <a:rPr lang="en-US" sz="2000" i="1" dirty="0">
                <a:latin typeface="Cambria" panose="02040503050406030204" pitchFamily="18" charset="0"/>
              </a:rPr>
              <a:t>DIRECTIONS: Take I-26 towards Columbia and exit on College Park Road. Properties will be on the left hand side.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848" y="8755953"/>
            <a:ext cx="1024128" cy="102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748266"/>
            <a:ext cx="77724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Dan Lorentz, ABR, REALTOR</a:t>
            </a:r>
          </a:p>
          <a:p>
            <a:pPr algn="ctr"/>
            <a:r>
              <a:rPr lang="en-US" sz="1400" dirty="0">
                <a:latin typeface="Cambria" panose="02040503050406030204" pitchFamily="18" charset="0"/>
              </a:rPr>
              <a:t>(843) 532-4653</a:t>
            </a:r>
          </a:p>
          <a:p>
            <a:pPr algn="ctr"/>
            <a:r>
              <a:rPr lang="en-US" sz="1400" dirty="0">
                <a:latin typeface="Cambria" panose="02040503050406030204" pitchFamily="18" charset="0"/>
              </a:rPr>
              <a:t>dan@danlorentz.com</a:t>
            </a:r>
          </a:p>
          <a:p>
            <a:pPr algn="ctr"/>
            <a:r>
              <a:rPr lang="en-US" sz="1400" dirty="0">
                <a:latin typeface="Cambria" panose="02040503050406030204" pitchFamily="18" charset="0"/>
              </a:rPr>
              <a:t>www.dan.charlestonrealestate.properties</a:t>
            </a:r>
            <a:endParaRPr lang="en-US" sz="1200" dirty="0"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The Boulevard Company, LLC | 35 Broad Street | Charleston, SC 29401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21"/>
          <a:stretch/>
        </p:blipFill>
        <p:spPr>
          <a:xfrm>
            <a:off x="609600" y="690335"/>
            <a:ext cx="6553200" cy="4034065"/>
          </a:xfrm>
          <a:prstGeom prst="rect">
            <a:avLst/>
          </a:prstGeom>
          <a:ln w="38100">
            <a:noFill/>
          </a:ln>
        </p:spPr>
      </p:pic>
      <p:sp>
        <p:nvSpPr>
          <p:cNvPr id="8" name="Rectangle 7"/>
          <p:cNvSpPr/>
          <p:nvPr/>
        </p:nvSpPr>
        <p:spPr>
          <a:xfrm>
            <a:off x="838200" y="5444138"/>
            <a:ext cx="6096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Cambria" panose="02040503050406030204" pitchFamily="18" charset="0"/>
              </a:rPr>
              <a:t>401 College Park Rd</a:t>
            </a:r>
          </a:p>
          <a:p>
            <a:pPr algn="ctr"/>
            <a:r>
              <a:rPr lang="da-DK" b="1" dirty="0" smtClean="0">
                <a:latin typeface="Cambria" panose="02040503050406030204" pitchFamily="18" charset="0"/>
              </a:rPr>
              <a:t>Ladson, SC 29456 - MLS #29854238 - $849,000</a:t>
            </a:r>
            <a:endParaRPr lang="en-US" b="1" dirty="0">
              <a:latin typeface="Cambria" panose="020405030504060302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59444" y="4245176"/>
            <a:ext cx="7453512" cy="882248"/>
            <a:chOff x="175098" y="4245176"/>
            <a:chExt cx="7453512" cy="882248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205"/>
            <a:stretch/>
          </p:blipFill>
          <p:spPr>
            <a:xfrm>
              <a:off x="175098" y="4245176"/>
              <a:ext cx="1387272" cy="882248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205"/>
            <a:stretch/>
          </p:blipFill>
          <p:spPr>
            <a:xfrm>
              <a:off x="3207444" y="4245176"/>
              <a:ext cx="1387272" cy="882248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205"/>
            <a:stretch/>
          </p:blipFill>
          <p:spPr>
            <a:xfrm>
              <a:off x="6239790" y="4245176"/>
              <a:ext cx="1388820" cy="882248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</p:grpSp>
      <p:pic>
        <p:nvPicPr>
          <p:cNvPr id="1028" name="Picture 4" descr="http://d9la9jrhv6fdd.cloudfront.net/agentimages/143448927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798" y="8755953"/>
            <a:ext cx="1280158" cy="102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609600" y="690335"/>
            <a:ext cx="6553200" cy="570785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Big Price Reduction ~ Ready to Sell!!</a:t>
            </a:r>
            <a:endParaRPr lang="en-US" sz="3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Commercial Development ~ Motivated Seller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</cp:lastModifiedBy>
  <cp:revision>10</cp:revision>
  <dcterms:created xsi:type="dcterms:W3CDTF">2006-08-16T00:00:00Z</dcterms:created>
  <dcterms:modified xsi:type="dcterms:W3CDTF">2015-10-28T17:19:50Z</dcterms:modified>
</cp:coreProperties>
</file>