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45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9/22/2017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jpg"/><Relationship Id="rId16" Type="http://schemas.openxmlformats.org/officeDocument/2006/relationships/image" Target="../media/image11.jp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hyperlink" Target="http://www.hillaryjoneshomes.com/" TargetMode="External"/><Relationship Id="rId15" Type="http://schemas.openxmlformats.org/officeDocument/2006/relationships/hyperlink" Target="http://www.ahomeincharleston.com/" TargetMode="External"/><Relationship Id="rId10" Type="http://schemas.openxmlformats.org/officeDocument/2006/relationships/image" Target="../media/image7.jpeg"/><Relationship Id="rId4" Type="http://schemas.openxmlformats.org/officeDocument/2006/relationships/hyperlink" Target="mailto:hillaryjones@sc.rr.com" TargetMode="External"/><Relationship Id="rId9" Type="http://schemas.openxmlformats.org/officeDocument/2006/relationships/image" Target="../media/image6.jpeg"/><Relationship Id="rId14" Type="http://schemas.openxmlformats.org/officeDocument/2006/relationships/hyperlink" Target="mailto:hillaryjones67@gmail.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05703" y="476399"/>
            <a:ext cx="6160994" cy="408742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5944106" y="9126448"/>
            <a:ext cx="1562527" cy="5859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0" y="3593871"/>
            <a:ext cx="7772400" cy="1054329"/>
          </a:xfrm>
        </p:spPr>
        <p:txBody>
          <a:bodyPr anchor="t">
            <a:noAutofit/>
          </a:bodyPr>
          <a:lstStyle/>
          <a:p>
            <a:r>
              <a:rPr lang="en-US" sz="2000" b="1"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4029 Bonaparte </a:t>
            </a:r>
            <a:r>
              <a:rPr lang="en-US" sz="2000" b="1"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Dr</a:t>
            </a:r>
            <a:br>
              <a:rPr lang="en-US" sz="2000" b="1"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br>
            <a:r>
              <a:rPr lang="en-US" sz="18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Northpointe</a:t>
            </a:r>
            <a:r>
              <a:rPr lang="en-US" sz="18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 North Charleston</a:t>
            </a:r>
            <a:br>
              <a:rPr lang="en-US" sz="18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br>
            <a:r>
              <a:rPr lang="en-US" sz="18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MLS# 17024374 ~ $165,000</a:t>
            </a:r>
            <a:endParaRPr lang="en-US" sz="11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3" name="Subtitle 2"/>
          <p:cNvSpPr>
            <a:spLocks noGrp="1"/>
          </p:cNvSpPr>
          <p:nvPr>
            <p:ph type="subTitle" idx="1"/>
          </p:nvPr>
        </p:nvSpPr>
        <p:spPr>
          <a:xfrm>
            <a:off x="1" y="5809823"/>
            <a:ext cx="7772399" cy="2020153"/>
          </a:xfrm>
        </p:spPr>
        <p:txBody>
          <a:bodyPr anchor="ctr">
            <a:noAutofit/>
          </a:bodyPr>
          <a:lstStyle/>
          <a:p>
            <a:r>
              <a:rPr lang="en-US" sz="1200" dirty="0">
                <a:solidFill>
                  <a:schemeClr val="tx2"/>
                </a:solidFill>
                <a:latin typeface="Tahoma" panose="020B0604030504040204" pitchFamily="34" charset="0"/>
                <a:ea typeface="Tahoma" panose="020B0604030504040204" pitchFamily="34" charset="0"/>
                <a:cs typeface="Tahoma" panose="020B0604030504040204" pitchFamily="34" charset="0"/>
              </a:rPr>
              <a:t>Welcome home to 4029 Bonaparte. The home sits on the largest lot in the neighborhood and has a perfect back yard for kids, dogs or just relaxing. Enter into an abundant family room with a focal point fireplace. The floor plan opens into a sunny dining area with tiled floors and features a light and bright kitchen with ample cabinets and plenty of counter space to work with. The stainless steel appliances convey. Half bath located conveniently off of the kitchen. The stairs are newly carpeted and the second floor features brand new low maintenance laminate throughout. The master bedroom can handle a number of furniture arrangements and the tasteful master bath has been lovingly maintained. The secondary bedrooms are good size. Roof has been replaced in 2015. HVAC </a:t>
            </a:r>
            <a:r>
              <a:rPr lang="en-US" sz="1200" dirty="0" err="1">
                <a:solidFill>
                  <a:schemeClr val="tx2"/>
                </a:solidFill>
                <a:latin typeface="Tahoma" panose="020B0604030504040204" pitchFamily="34" charset="0"/>
                <a:ea typeface="Tahoma" panose="020B0604030504040204" pitchFamily="34" charset="0"/>
                <a:cs typeface="Tahoma" panose="020B0604030504040204" pitchFamily="34" charset="0"/>
              </a:rPr>
              <a:t>approx</a:t>
            </a:r>
            <a:r>
              <a:rPr lang="en-US" sz="1200" dirty="0">
                <a:solidFill>
                  <a:schemeClr val="tx2"/>
                </a:solidFill>
                <a:latin typeface="Tahoma" panose="020B0604030504040204" pitchFamily="34" charset="0"/>
                <a:ea typeface="Tahoma" panose="020B0604030504040204" pitchFamily="34" charset="0"/>
                <a:cs typeface="Tahoma" panose="020B0604030504040204" pitchFamily="34" charset="0"/>
              </a:rPr>
              <a:t> 3 years ago. Newer hot water heater (within last 5 years). Great access to 26 and 526. 1 mile to airport and Boeing. Convenient to Bosch and shopping! Come see it before it's gone!</a:t>
            </a:r>
          </a:p>
        </p:txBody>
      </p:sp>
      <p:sp>
        <p:nvSpPr>
          <p:cNvPr id="6" name="Rectangle 5"/>
          <p:cNvSpPr/>
          <p:nvPr/>
        </p:nvSpPr>
        <p:spPr>
          <a:xfrm>
            <a:off x="0" y="9065478"/>
            <a:ext cx="7772400" cy="707886"/>
          </a:xfrm>
          <a:prstGeom prst="rect">
            <a:avLst/>
          </a:prstGeom>
        </p:spPr>
        <p:txBody>
          <a:bodyPr wrap="square">
            <a:spAutoFit/>
          </a:bodyPr>
          <a:lstStyle/>
          <a:p>
            <a:pPr algn="ctr"/>
            <a:r>
              <a:rPr lang="en-US" sz="1600" b="1" dirty="0">
                <a:solidFill>
                  <a:schemeClr val="tx2"/>
                </a:solidFill>
                <a:latin typeface="Tahoma" panose="020B0604030504040204" pitchFamily="34" charset="0"/>
                <a:ea typeface="Tahoma" panose="020B0604030504040204" pitchFamily="34" charset="0"/>
                <a:cs typeface="Tahoma" panose="020B0604030504040204" pitchFamily="34" charset="0"/>
              </a:rPr>
              <a:t>Hillary Jones</a:t>
            </a:r>
          </a:p>
          <a:p>
            <a:pPr algn="ctr"/>
            <a:r>
              <a:rPr lang="en-US" sz="1200" dirty="0">
                <a:solidFill>
                  <a:schemeClr val="tx2"/>
                </a:solidFill>
                <a:latin typeface="Tahoma" panose="020B0604030504040204" pitchFamily="34" charset="0"/>
                <a:ea typeface="Tahoma" panose="020B0604030504040204" pitchFamily="34" charset="0"/>
                <a:cs typeface="Tahoma" panose="020B0604030504040204" pitchFamily="34" charset="0"/>
              </a:rPr>
              <a:t>(843) 709-4666</a:t>
            </a:r>
            <a:br>
              <a:rPr lang="en-US" sz="1200">
                <a:solidFill>
                  <a:schemeClr val="tx2"/>
                </a:solidFill>
                <a:latin typeface="Tahoma" panose="020B0604030504040204" pitchFamily="34" charset="0"/>
                <a:ea typeface="Tahoma" panose="020B0604030504040204" pitchFamily="34" charset="0"/>
                <a:cs typeface="Tahoma" panose="020B0604030504040204" pitchFamily="34" charset="0"/>
              </a:rPr>
            </a:br>
            <a:r>
              <a:rPr lang="en-US" sz="1200">
                <a:solidFill>
                  <a:schemeClr val="tx2"/>
                </a:solidFill>
                <a:latin typeface="Tahoma" panose="020B0604030504040204" pitchFamily="34" charset="0"/>
                <a:ea typeface="Tahoma" panose="020B0604030504040204" pitchFamily="34" charset="0"/>
                <a:cs typeface="Tahoma" panose="020B0604030504040204" pitchFamily="34" charset="0"/>
                <a:hlinkClick r:id="rId4"/>
              </a:rPr>
              <a:t>hillaryjones@sc.rr.com</a:t>
            </a:r>
            <a:r>
              <a:rPr lang="en-US" sz="1200">
                <a:solidFill>
                  <a:schemeClr val="tx2"/>
                </a:solidFill>
                <a:latin typeface="Tahoma" panose="020B0604030504040204" pitchFamily="34" charset="0"/>
                <a:ea typeface="Tahoma" panose="020B0604030504040204" pitchFamily="34" charset="0"/>
                <a:cs typeface="Tahoma" panose="020B0604030504040204" pitchFamily="34" charset="0"/>
              </a:rPr>
              <a:t> | </a:t>
            </a:r>
            <a:r>
              <a:rPr lang="en-US" sz="1200" dirty="0">
                <a:solidFill>
                  <a:schemeClr val="tx2"/>
                </a:solidFill>
                <a:latin typeface="Tahoma" panose="020B0604030504040204" pitchFamily="34" charset="0"/>
                <a:ea typeface="Tahoma" panose="020B0604030504040204" pitchFamily="34" charset="0"/>
                <a:cs typeface="Tahoma" panose="020B0604030504040204" pitchFamily="34" charset="0"/>
                <a:hlinkClick r:id="rId5"/>
              </a:rPr>
              <a:t>www.hillaryjoneshomes.com</a:t>
            </a:r>
            <a:r>
              <a:rPr lang="en-US" sz="1200" dirty="0">
                <a:solidFill>
                  <a:schemeClr val="tx2"/>
                </a:solidFill>
                <a:latin typeface="Tahoma" panose="020B0604030504040204" pitchFamily="34" charset="0"/>
                <a:ea typeface="Tahoma" panose="020B0604030504040204" pitchFamily="34" charset="0"/>
                <a:cs typeface="Tahoma" panose="020B0604030504040204" pitchFamily="34" charset="0"/>
              </a:rPr>
              <a:t> </a:t>
            </a: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solidFill>
                  <a:schemeClr val="tx2"/>
                </a:solidFill>
                <a:latin typeface="Tahoma" panose="020B0604030504040204" pitchFamily="34" charset="0"/>
                <a:ea typeface="Tahoma" panose="020B0604030504040204" pitchFamily="34" charset="0"/>
                <a:cs typeface="Tahoma" panose="020B0604030504040204" pitchFamily="34" charset="0"/>
              </a:rPr>
              <a:t>Carolina One Real Estate | 1530 Old Trolley Road | Summerville, SC 29485</a:t>
            </a:r>
          </a:p>
        </p:txBody>
      </p:sp>
      <p:sp>
        <p:nvSpPr>
          <p:cNvPr id="10" name="Down Ribbon 9"/>
          <p:cNvSpPr/>
          <p:nvPr/>
        </p:nvSpPr>
        <p:spPr>
          <a:xfrm>
            <a:off x="185251" y="-1181101"/>
            <a:ext cx="7376497" cy="996314"/>
          </a:xfrm>
          <a:prstGeom prst="ribbon">
            <a:avLst>
              <a:gd name="adj1" fmla="val 16667"/>
              <a:gd name="adj2" fmla="val 71557"/>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i="1" dirty="0">
                <a:solidFill>
                  <a:schemeClr val="tx1"/>
                </a:solidFill>
                <a:latin typeface="Gabriola" panose="04040605051002020D02" pitchFamily="82" charset="0"/>
              </a:rPr>
              <a:t>Open House Lunch ~ Friday, Oct 3 from 11 - 1</a:t>
            </a:r>
          </a:p>
          <a:p>
            <a:pPr algn="ctr"/>
            <a:r>
              <a:rPr lang="en-US" sz="2400" i="1" dirty="0">
                <a:solidFill>
                  <a:schemeClr val="tx1"/>
                </a:solidFill>
                <a:latin typeface="Gabriola" panose="04040605051002020D02" pitchFamily="82" charset="0"/>
              </a:rPr>
              <a:t>Handyman Special… Bring your hard hats!</a:t>
            </a:r>
          </a:p>
        </p:txBody>
      </p:sp>
      <p:sp>
        <p:nvSpPr>
          <p:cNvPr id="8" name="Rectangle 7"/>
          <p:cNvSpPr/>
          <p:nvPr/>
        </p:nvSpPr>
        <p:spPr>
          <a:xfrm>
            <a:off x="0" y="-66020"/>
            <a:ext cx="7772400" cy="523220"/>
          </a:xfrm>
          <a:prstGeom prst="rect">
            <a:avLst/>
          </a:prstGeom>
        </p:spPr>
        <p:txBody>
          <a:bodyPr wrap="square">
            <a:spAutoFit/>
          </a:bodyPr>
          <a:lstStyle/>
          <a:p>
            <a:pPr algn="ctr"/>
            <a:r>
              <a:rPr lang="en-US" sz="2800" i="1" dirty="0">
                <a:solidFill>
                  <a:srgbClr val="00345C"/>
                </a:solidFill>
                <a:latin typeface="Tahoma" panose="020B0604030504040204" pitchFamily="34" charset="0"/>
                <a:ea typeface="Tahoma" panose="020B0604030504040204" pitchFamily="34" charset="0"/>
                <a:cs typeface="Tahoma" panose="020B0604030504040204" pitchFamily="34" charset="0"/>
              </a:rPr>
              <a:t>Location! Location! Beautiful Starter Home!</a:t>
            </a:r>
            <a:endParaRPr lang="en-US" sz="2800" b="1" i="1" dirty="0">
              <a:solidFill>
                <a:srgbClr val="00345C"/>
              </a:solidFill>
              <a:latin typeface="Tahoma" panose="020B0604030504040204" pitchFamily="34" charset="0"/>
              <a:ea typeface="Tahoma" panose="020B0604030504040204" pitchFamily="34" charset="0"/>
              <a:cs typeface="Tahoma" panose="020B0604030504040204" pitchFamily="34" charset="0"/>
            </a:endParaRPr>
          </a:p>
        </p:txBody>
      </p:sp>
      <p:pic>
        <p:nvPicPr>
          <p:cNvPr id="18"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265766" y="7849730"/>
            <a:ext cx="1488848" cy="989123"/>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3" name="Picture 6"/>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2183106" y="7849730"/>
            <a:ext cx="1488848" cy="989123"/>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4" name="Picture 6"/>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4100446" y="7849730"/>
            <a:ext cx="1488848" cy="989123"/>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6" name="Picture 6"/>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017785" y="7849730"/>
            <a:ext cx="1488848" cy="989123"/>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9" name="Picture 6"/>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2123181" y="4800946"/>
            <a:ext cx="1488848" cy="989123"/>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0" name="Picture 6"/>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017785" y="4800947"/>
            <a:ext cx="1488848" cy="989123"/>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1" name="Picture 6"/>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3989887" y="4800947"/>
            <a:ext cx="1488848" cy="989123"/>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2" name="Picture 6"/>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5766" y="4800946"/>
            <a:ext cx="1488848" cy="989123"/>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sp>
        <p:nvSpPr>
          <p:cNvPr id="23" name="Rectangle 22"/>
          <p:cNvSpPr/>
          <p:nvPr/>
        </p:nvSpPr>
        <p:spPr>
          <a:xfrm>
            <a:off x="-2731936" y="8839199"/>
            <a:ext cx="2543810" cy="892552"/>
          </a:xfrm>
          <a:prstGeom prst="rect">
            <a:avLst/>
          </a:prstGeom>
        </p:spPr>
        <p:txBody>
          <a:bodyPr wrap="square">
            <a:spAutoFit/>
          </a:bodyPr>
          <a:lstStyle/>
          <a:p>
            <a:r>
              <a:rPr lang="en-US" sz="1600" b="1" dirty="0">
                <a:solidFill>
                  <a:schemeClr val="tx2"/>
                </a:solidFill>
                <a:latin typeface="Tahoma" panose="020B0604030504040204" pitchFamily="34" charset="0"/>
                <a:ea typeface="Tahoma" panose="020B0604030504040204" pitchFamily="34" charset="0"/>
                <a:cs typeface="Tahoma" panose="020B0604030504040204" pitchFamily="34" charset="0"/>
              </a:rPr>
              <a:t>Diana Johnson</a:t>
            </a:r>
          </a:p>
          <a:p>
            <a:r>
              <a:rPr lang="en-US" sz="1200" dirty="0">
                <a:solidFill>
                  <a:schemeClr val="tx2"/>
                </a:solidFill>
                <a:latin typeface="Tahoma" panose="020B0604030504040204" pitchFamily="34" charset="0"/>
                <a:ea typeface="Tahoma" panose="020B0604030504040204" pitchFamily="34" charset="0"/>
                <a:cs typeface="Tahoma" panose="020B0604030504040204" pitchFamily="34" charset="0"/>
              </a:rPr>
              <a:t>(843) 345-6485</a:t>
            </a:r>
            <a:br>
              <a:rPr lang="en-US" sz="1200" dirty="0">
                <a:solidFill>
                  <a:schemeClr val="tx2"/>
                </a:solidFill>
                <a:latin typeface="Tahoma" panose="020B0604030504040204" pitchFamily="34" charset="0"/>
                <a:ea typeface="Tahoma" panose="020B0604030504040204" pitchFamily="34" charset="0"/>
                <a:cs typeface="Tahoma" panose="020B0604030504040204" pitchFamily="34" charset="0"/>
              </a:rPr>
            </a:br>
            <a:r>
              <a:rPr lang="en-US" sz="1200" dirty="0">
                <a:solidFill>
                  <a:schemeClr val="tx2"/>
                </a:solidFill>
                <a:latin typeface="Tahoma" panose="020B0604030504040204" pitchFamily="34" charset="0"/>
                <a:ea typeface="Tahoma" panose="020B0604030504040204" pitchFamily="34" charset="0"/>
                <a:cs typeface="Tahoma" panose="020B0604030504040204" pitchFamily="34" charset="0"/>
                <a:hlinkClick r:id="rId14"/>
              </a:rPr>
              <a:t>djohnson@carolinaone.com </a:t>
            </a:r>
            <a:r>
              <a:rPr lang="en-US" sz="1200" dirty="0">
                <a:solidFill>
                  <a:schemeClr val="tx2"/>
                </a:solidFill>
                <a:latin typeface="Tahoma" panose="020B0604030504040204" pitchFamily="34" charset="0"/>
                <a:ea typeface="Tahoma" panose="020B0604030504040204" pitchFamily="34" charset="0"/>
                <a:cs typeface="Tahoma" panose="020B0604030504040204" pitchFamily="34" charset="0"/>
                <a:hlinkClick r:id="rId15"/>
              </a:rPr>
              <a:t>www.ahomeincharleston.com</a:t>
            </a:r>
            <a:r>
              <a:rPr lang="en-US" sz="1200" dirty="0">
                <a:solidFill>
                  <a:schemeClr val="tx2"/>
                </a:solidFill>
                <a:latin typeface="Tahoma" panose="020B0604030504040204" pitchFamily="34" charset="0"/>
                <a:ea typeface="Tahoma" panose="020B0604030504040204" pitchFamily="34" charset="0"/>
                <a:cs typeface="Tahoma" panose="020B0604030504040204" pitchFamily="34" charset="0"/>
              </a:rPr>
              <a:t> </a:t>
            </a:r>
          </a:p>
        </p:txBody>
      </p:sp>
      <p:pic>
        <p:nvPicPr>
          <p:cNvPr id="4" name="Picture 3"/>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265766" y="9017224"/>
            <a:ext cx="592035" cy="804395"/>
          </a:xfrm>
          <a:prstGeom prst="rect">
            <a:avLst/>
          </a:prstGeom>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182</TotalTime>
  <Words>239</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Gabriola</vt:lpstr>
      <vt:lpstr>Tahoma</vt:lpstr>
      <vt:lpstr>Office Theme</vt:lpstr>
      <vt:lpstr>4029 Bonaparte Dr Northpointe ~ North Charleston MLS# 17024374 ~ $165,000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34</cp:revision>
  <dcterms:created xsi:type="dcterms:W3CDTF">2006-08-16T00:00:00Z</dcterms:created>
  <dcterms:modified xsi:type="dcterms:W3CDTF">2017-09-22T15:46:01Z</dcterms:modified>
</cp:coreProperties>
</file>