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2934" y="8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6" b="646"/>
          <a:stretch/>
        </p:blipFill>
        <p:spPr bwMode="auto">
          <a:xfrm>
            <a:off x="534478" y="515194"/>
            <a:ext cx="7160643" cy="471208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-5246" y="0"/>
            <a:ext cx="82400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ln w="3175">
                  <a:noFill/>
                </a:ln>
                <a:latin typeface="Adobe Handwriting Frank" panose="03080402040302070206" pitchFamily="66" charset="0"/>
              </a:rPr>
              <a:t>Cresswind</a:t>
            </a:r>
            <a:r>
              <a:rPr lang="en-US" sz="2800" b="1" dirty="0">
                <a:ln w="3175">
                  <a:noFill/>
                </a:ln>
                <a:latin typeface="Adobe Handwriting Frank" panose="03080402040302070206" pitchFamily="66" charset="0"/>
              </a:rPr>
              <a:t> 55+ - The Ponds - 4 Bed/3.5 Baths!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806396"/>
            <a:ext cx="8229600" cy="2155793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Lock-n-Leave! Stunning! Like-new! Discover this nearly new, immaculate 4-bedroom, 3.5-bath home located just one block from the award-winning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 in the highly sought-after 55+ neighborhood of The Ponds! This home offers beautiful curb appeal, a fenced backyard, and a floor plan designed for both comfort and entertaining. Step inside to find gorgeous hardwood floors, craftsman trim, soaring ceilings, and 3'' plantation shutters throughout. The chef-inspired kitchen is a showstopper, featuring an island, gas cooktop, granite countertops, white cabinetry, tiled backsplash, stainless steel appliances, and a spacious walk-in pantry. The kitchen opens seamlessly to the oversized family room with a gas fireplace, creating a warm and inviting space for gatherings. A sunroom with a wall of windows fills the home with natural light, while a formal dining or flex room offers versatile options for entertaining or relaxing. The luxurious primary suite boasts a tray ceiling, ample space for a king-sized bed and furniture, and an incredible spa-inspired ensuite complete with an oversized tiled shower, dual vanities, a separate makeup vanity, elegant tile floors, and a massive walk-in closet. Two additional bedrooms share a stylish Jack-and-Jill bath...perfect for guests or for use as an office, exercise room, or craft space. Upstairs, a fourth bedroom with dual walk-in closets and its own private full bath provides even more flexibility as a bedroom or second living area. Step outside to your private fenced backyard oasis, featuring a screened-in porch and patio ideal for grilling, relaxing, or entertaining. Just a short stroll to the </a:t>
            </a:r>
            <a:r>
              <a:rPr lang="en-US" sz="900" dirty="0" err="1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Cresswind</a:t>
            </a:r>
            <a:r>
              <a:rPr lang="en-US" sz="900" dirty="0">
                <a:solidFill>
                  <a:schemeClr val="tx1"/>
                </a:solidFill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Community Center, where you'll enjoy a state-of-the-art fitness area, yoga/dance studio, art room, resort-style pool, hot tub, bocce ball, tennis, and pickleball courts. Plus, residents have full access to all The Ponds' amenities, trails, and social activities. This better-than-new home has it all-location, luxury, and lifestyle. Don't wait...schedule your showing today, this one will not last!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693926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Avenir Next LT Pro Light" panose="020B0304020202020204" pitchFamily="34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843-297-5590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42956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800" dirty="0" err="1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Avenir Next LT Pro Light" panose="020B0304020202020204" pitchFamily="34" charset="0"/>
              </a:rPr>
              <a:t>843-670-2835</a:t>
            </a:r>
            <a:b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84056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Avenir Next LT Pro Light" panose="020B0304020202020204" pitchFamily="34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>
              <a:latin typeface="Avenir Next LT Pro Light" panose="020B0304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480" y="7956432"/>
            <a:ext cx="1450491" cy="96699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387852" y="7954163"/>
            <a:ext cx="1453896" cy="969264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4B5DC0B-1849-5E0C-0CD2-56815B18DE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246" y="5219248"/>
            <a:ext cx="8240091" cy="595174"/>
          </a:xfrm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4029 Wood Violet Lane</a:t>
            </a:r>
            <a:br>
              <a:rPr lang="en-US" sz="18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</a:br>
            <a:r>
              <a:rPr lang="en-US" sz="1400" b="1" dirty="0">
                <a:ln w="3175">
                  <a:noFill/>
                </a:ln>
                <a:latin typeface="Avenir Next LT Pro Light" panose="020B0304020202020204" pitchFamily="34" charset="0"/>
                <a:cs typeface="Microsoft Sans Serif" panose="020B0604020202020204" pitchFamily="34" charset="0"/>
              </a:rPr>
              <a:t>The Ponds · Summerville, SC 29483 · MLS# 25027222 · $635,000</a:t>
            </a:r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A689FEEA-9BDF-1991-5FED-149FA3E1B47F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776652" y="7955427"/>
            <a:ext cx="1452000" cy="968000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453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Handwriting Frank</vt:lpstr>
      <vt:lpstr>Arial</vt:lpstr>
      <vt:lpstr>Avenir Next LT Pro Light</vt:lpstr>
      <vt:lpstr>Calibri</vt:lpstr>
      <vt:lpstr>Office Theme</vt:lpstr>
      <vt:lpstr>4029 Wood Violet Lane The Ponds · Summerville, SC 29483 · MLS# 25027222 · $635,000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119</cp:revision>
  <dcterms:created xsi:type="dcterms:W3CDTF">2006-08-16T00:00:00Z</dcterms:created>
  <dcterms:modified xsi:type="dcterms:W3CDTF">2025-10-24T16:08:53Z</dcterms:modified>
</cp:coreProperties>
</file>