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n w="3175">
                  <a:noFill/>
                </a:ln>
                <a:latin typeface="Adobe Handwriting Frank" panose="03080402040302070206" pitchFamily="66" charset="0"/>
              </a:rPr>
              <a:t>Cresswind</a:t>
            </a:r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 55+ - The Ponds - 4 Bed/3.5 Baths!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Lock-n-Leave! Stunning! Like-new! Discover this nearly new, immaculate 4-bedroom, 3.5-bath home located just one block from the award-winning </a:t>
            </a:r>
            <a:r>
              <a:rPr lang="en-US" sz="9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Cresswind</a:t>
            </a:r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Community Center in the highly sought-after 55+ neighborhood of The Ponds! This home offers beautiful curb appeal, a fenced backyard, and a floor plan designed for both comfort and entertaining. Step inside to find gorgeous hardwood floors, craftsman trim, soaring ceilings, and 3'' plantation shutters throughout. The chef-inspired kitchen is a showstopper, featuring an island, gas cooktop, granite countertops, white cabinetry, tiled backsplash, stainless steel appliances, and a spacious walk-in pantry. The kitchen opens seamlessly to the oversized family room with a gas fireplace, creating a warm and inviting space for gatherings. A sunroom with a wall of windows fills the home with natural light, while a formal dining or flex room offers versatile options for entertaining or relaxing. The luxurious primary suite boasts a tray ceiling, ample space for a king-sized bed and furniture, and an incredible spa-inspired ensuite complete with an oversized tiled shower, dual vanities, a separate makeup vanity, elegant tile floors, and a massive walk-in closet. Two additional bedrooms share a stylish Jack-and-Jill bath...perfect for guests or for use as an office, exercise room, or craft space. Upstairs, a fourth bedroom with dual walk-in closets and its own private full bath provides even more flexibility as a bedroom or second living area. Step outside to your private fenced backyard oasis, featuring a screened-in porch and patio ideal for grilling, relaxing, or entertaining. Just a short stroll to the </a:t>
            </a:r>
            <a:r>
              <a:rPr lang="en-US" sz="9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Cresswind</a:t>
            </a:r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Community Center, where you'll enjoy a state-of-the-art fitness area, yoga/dance studio, art room, resort-style pool, hot tub, bocce ball, tennis, and pickleball courts. Plus, residents have full access to all The Ponds' amenities, trails, and social activities. This better-than-new home has it all-location, luxury, and lifestyle. Don't wait...schedule your showing today, this one will not last!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480" y="7956432"/>
            <a:ext cx="1450491" cy="96699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4029 Wood Violet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Ponds · Summerville, SC 29483 · MLS# 25027222 · $635,000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5427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453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4029 Wood Violet Lane The Ponds · Summerville, SC 29483 · MLS# 25027222 · $635,000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120</cp:revision>
  <dcterms:created xsi:type="dcterms:W3CDTF">2006-08-16T00:00:00Z</dcterms:created>
  <dcterms:modified xsi:type="dcterms:W3CDTF">2025-10-24T16:10:56Z</dcterms:modified>
</cp:coreProperties>
</file>