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72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600" dirty="0"/>
              <a:t>$2,500 Selling Agent Bonus *</a:t>
            </a:r>
            <a:endParaRPr lang="en-US" sz="2800" spc="3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3" y="8458200"/>
            <a:ext cx="3409000" cy="156896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836" y="9112761"/>
            <a:ext cx="914400" cy="9144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101015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-3657601" y="6626927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Mason Thurber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709-5109 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576-2699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mason@theeverettgroup.net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1" y="931977"/>
            <a:ext cx="3246334" cy="2434750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402 Park Place Circle</a:t>
            </a:r>
          </a:p>
          <a:p>
            <a:pPr algn="r"/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Nexton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29486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18017047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$433,500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302" y="8121330"/>
            <a:ext cx="1273469" cy="955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969" y="5808672"/>
            <a:ext cx="1280136" cy="960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974" y="3516443"/>
            <a:ext cx="1259109" cy="94433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754" y="4662618"/>
            <a:ext cx="1268567" cy="95142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3" y="3505200"/>
            <a:ext cx="5907557" cy="4746487"/>
          </a:xfrm>
        </p:spPr>
        <p:txBody>
          <a:bodyPr>
            <a:noAutofit/>
          </a:bodyPr>
          <a:lstStyle/>
          <a:p>
            <a:r>
              <a:rPr lang="en-US" sz="1700" dirty="0">
                <a:solidFill>
                  <a:srgbClr val="000000"/>
                </a:solidFill>
              </a:rPr>
              <a:t>* Seller is offering a $2,500 selling agent bonus – earned and payable at closing - for a ratified contract by August 15, 2018.  </a:t>
            </a:r>
          </a:p>
          <a:p>
            <a:r>
              <a:rPr lang="en-US" sz="1700" dirty="0">
                <a:solidFill>
                  <a:srgbClr val="000000"/>
                </a:solidFill>
              </a:rPr>
              <a:t>  </a:t>
            </a:r>
          </a:p>
          <a:p>
            <a:r>
              <a:rPr lang="en-US" sz="1700" dirty="0">
                <a:solidFill>
                  <a:srgbClr val="000000"/>
                </a:solidFill>
              </a:rPr>
              <a:t>4 Bedrooms / 3.5 Baths / Hardwood flooring / Plantation Shutters / GE Café series gas range / Large Kitchen Island / Open Floorplan /</a:t>
            </a:r>
          </a:p>
          <a:p>
            <a:r>
              <a:rPr lang="en-US" sz="1700" dirty="0">
                <a:solidFill>
                  <a:srgbClr val="000000"/>
                </a:solidFill>
              </a:rPr>
              <a:t>Fenced yard / Decorative fountain / Screened Porch / more …</a:t>
            </a:r>
          </a:p>
          <a:p>
            <a:r>
              <a:rPr lang="en-US" sz="1700" dirty="0">
                <a:solidFill>
                  <a:srgbClr val="000000"/>
                </a:solidFill>
              </a:rPr>
              <a:t> </a:t>
            </a:r>
          </a:p>
          <a:p>
            <a:r>
              <a:rPr lang="en-US" sz="1700" dirty="0">
                <a:solidFill>
                  <a:srgbClr val="000000"/>
                </a:solidFill>
              </a:rPr>
              <a:t>Home is only 16 months old – Shows Like New – I promise!</a:t>
            </a:r>
          </a:p>
          <a:p>
            <a:r>
              <a:rPr lang="en-US" sz="1700" dirty="0">
                <a:solidFill>
                  <a:srgbClr val="000000"/>
                </a:solidFill>
              </a:rPr>
              <a:t> </a:t>
            </a:r>
          </a:p>
          <a:p>
            <a:r>
              <a:rPr lang="en-US" sz="1700" dirty="0">
                <a:solidFill>
                  <a:srgbClr val="000000"/>
                </a:solidFill>
              </a:rPr>
              <a:t>Seller is only selling because of a job change – price has been significantly reduced.</a:t>
            </a:r>
          </a:p>
          <a:p>
            <a:r>
              <a:rPr lang="en-US" sz="1700" dirty="0">
                <a:solidFill>
                  <a:srgbClr val="000000"/>
                </a:solidFill>
              </a:rPr>
              <a:t> </a:t>
            </a:r>
          </a:p>
          <a:p>
            <a:r>
              <a:rPr lang="en-US" sz="1700" dirty="0">
                <a:solidFill>
                  <a:srgbClr val="000000"/>
                </a:solidFill>
              </a:rPr>
              <a:t>Easy to show and sell.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511" y="6963404"/>
            <a:ext cx="1281051" cy="96078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242</TotalTime>
  <Words>154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$2,500 Selling Agent Bonus 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40</cp:revision>
  <dcterms:created xsi:type="dcterms:W3CDTF">2006-08-16T00:00:00Z</dcterms:created>
  <dcterms:modified xsi:type="dcterms:W3CDTF">2018-07-24T13:14:03Z</dcterms:modified>
</cp:coreProperties>
</file>