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1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4030 Exploration Road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Hunters Bend ~ Ladson, SC 29456 ~ MLS# 16020719 ~ $219,000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882" y="4972185"/>
            <a:ext cx="7019818" cy="2653448"/>
          </a:xfrm>
        </p:spPr>
        <p:txBody>
          <a:bodyPr anchor="ctr">
            <a:noAutofit/>
          </a:bodyPr>
          <a:lstStyle/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The top selling Jarvis plan by Lennar. This wonderful, open floor plan is only one year old! Save time and money! 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Great room with vaulted ceiling is warm and inviting. Hardwoods, tiled baths and laundry. Spacious Master is in rear separated from the other 2 bedrooms by a full tiled bath! Large walk in closet, dual sinks, garden tub, water closet, and a tiled walk in shower! 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Upgraded S/S GE Profile appliance package. Out back is a large covered patio and nice fenced yard.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8" y="793286"/>
            <a:ext cx="3429681" cy="2286454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Christopher McCormick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- 843-224-3204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cjmccormick@carolinaone.com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738664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Motivated Seller</a:t>
            </a:r>
          </a:p>
          <a:p>
            <a:pPr algn="ctr"/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 Very Popular Floorplan, Only 1 Year Old ~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939" y="3890548"/>
            <a:ext cx="1596991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818" y="3890548"/>
            <a:ext cx="1596991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00" y="3890548"/>
            <a:ext cx="1596991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378" y="3890548"/>
            <a:ext cx="1596991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00" y="7625633"/>
            <a:ext cx="1596991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709" y="7625633"/>
            <a:ext cx="1596991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975" y="793286"/>
            <a:ext cx="3428838" cy="2285892"/>
          </a:xfrm>
          <a:prstGeom prst="rect">
            <a:avLst/>
          </a:prstGeom>
          <a:ln w="28575"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570" y="7625634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639" y="7625634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135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4030 Exploration Road Hunters Bend ~ Ladson, SC 29456 ~ MLS# 16020719 ~ $219,000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2016-09-12T18:00:49Z</dcterms:modified>
</cp:coreProperties>
</file>