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EC8F15E-4C25-431F-A2F7-8714A7FB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6" y="4925676"/>
            <a:ext cx="7532527" cy="26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Discovered – this hidden jewel of a gated community offers a 30 lot community of large (3+/- acres) waterfront homesites that offer spectacular views of the ICW and Capers Island – the home being constructed on this particular site will be a 4 bedroom, 3.5 bath, 3629 </a:t>
            </a:r>
            <a:r>
              <a:rPr lang="en-US" altLang="en-US" sz="1200" dirty="0" err="1">
                <a:solidFill>
                  <a:schemeClr val="bg1"/>
                </a:solidFill>
                <a:latin typeface="Malgun Gothic" panose="020B0503020000020004" pitchFamily="34" charset="-127"/>
              </a:rPr>
              <a:t>sqft</a:t>
            </a: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 elevated home that will offer all of the bells and whistles of custom construction.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1st floor will offer custom kitchen with upgraded appliance package, large island and granite counter tops, there is a keeping room with gas log fireplace, separate dining room, living room, and master suite – there will be 10 ft ceilings downstairs and 9 ft on the second level -floor coverings will be wide planked wood and tile - the first floor will open onto a huge screened porch with a wood burning fireplace - lots of big windows for lots of light.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2nd floor will have 3 large, secondary bedrooms with generous closet space and a common area. Exterior will be </a:t>
            </a:r>
            <a:r>
              <a:rPr lang="en-US" altLang="en-US" sz="1200" dirty="0" err="1">
                <a:solidFill>
                  <a:schemeClr val="bg1"/>
                </a:solidFill>
                <a:latin typeface="Malgun Gothic" panose="020B0503020000020004" pitchFamily="34" charset="-127"/>
              </a:rPr>
              <a:t>hardi</a:t>
            </a: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-plank and the elevated construction will allow for lots of parking and storage under the home. Finished product will be a casually elegant home with knock-out views in a great community.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You also will have a 1/30th ownership interest in 400 acres of conservation area, hunting, fishing, horses and a shared community dock which will allow for your boating activities.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85275"/>
            <a:ext cx="3532187" cy="873125"/>
          </a:xfrm>
          <a:prstGeom prst="rect">
            <a:avLst/>
          </a:prstGeom>
          <a:solidFill>
            <a:srgbClr val="003569"/>
          </a:solidFill>
          <a:ln w="9525" algn="in">
            <a:solidFill>
              <a:srgbClr val="00356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Fudgy Brabham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(843) 568-1241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fudgy@hbrtwn.com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www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82296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We're Almost There!!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8577" y="894018"/>
            <a:ext cx="4752446" cy="277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85275"/>
            <a:ext cx="3532188" cy="873125"/>
          </a:xfrm>
          <a:prstGeom prst="rect">
            <a:avLst/>
          </a:prstGeom>
          <a:solidFill>
            <a:srgbClr val="003569"/>
          </a:solidFill>
          <a:ln w="9525" algn="in">
            <a:solidFill>
              <a:srgbClr val="00356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8527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6304"/>
            <a:ext cx="6858000" cy="11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Malgun Gothic" panose="020B0503020000020004" pitchFamily="34" charset="-127"/>
              </a:rPr>
              <a:t>4033 </a:t>
            </a:r>
            <a:r>
              <a:rPr lang="en-US" altLang="en-US" sz="2400" b="1" dirty="0" err="1">
                <a:solidFill>
                  <a:schemeClr val="bg1"/>
                </a:solidFill>
                <a:latin typeface="Malgun Gothic" panose="020B0503020000020004" pitchFamily="34" charset="-127"/>
              </a:rPr>
              <a:t>Longmarsh</a:t>
            </a:r>
            <a:r>
              <a:rPr lang="en-US" altLang="en-US" sz="2400" b="1" dirty="0">
                <a:solidFill>
                  <a:schemeClr val="bg1"/>
                </a:solidFill>
                <a:latin typeface="Malgun Gothic" panose="020B0503020000020004" pitchFamily="34" charset="-127"/>
              </a:rPr>
              <a:t> Road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Malgun Gothic Semilight" panose="020B0502040204020203" pitchFamily="34" charset="-128"/>
              </a:rPr>
              <a:t>Sewee Preserve | Awendaw, SC 29429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Malgun Gothic Semilight" panose="020B0502040204020203" pitchFamily="34" charset="-128"/>
              </a:rPr>
              <a:t>MLS# 19030877 | $1,795,000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1125E237-82E1-463C-A20C-DD40373F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634" y="7600632"/>
            <a:ext cx="1575919" cy="121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CDB4EEEE-75E6-4453-8672-EF2604D2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9222" y="7600631"/>
            <a:ext cx="860423" cy="121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50EE7DE-6734-438D-842D-4E1EA3F1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4676" y="7600631"/>
            <a:ext cx="860423" cy="121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51E66504-4CF7-48BB-88B5-93FBE49D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8313" y="7600632"/>
            <a:ext cx="966653" cy="121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3C11148-1F02-4EEB-A8AA-598B7933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3768" y="7600632"/>
            <a:ext cx="860423" cy="1217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Malgun Gothic Semilight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2019-12-10T13:50:09Z</dcterms:created>
  <dcterms:modified xsi:type="dcterms:W3CDTF">2020-03-16T18:02:15Z</dcterms:modified>
</cp:coreProperties>
</file>