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17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554BE-1530-4995-9C68-8CCE5980D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1646133"/>
            <a:ext cx="6172200" cy="3501813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D16D5-8088-42BD-B5CB-3DA675226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1620"/>
            </a:lvl1pPr>
            <a:lvl2pPr marL="308610" indent="0" algn="ctr">
              <a:buNone/>
              <a:defRPr sz="1350"/>
            </a:lvl2pPr>
            <a:lvl3pPr marL="617220" indent="0" algn="ctr">
              <a:buNone/>
              <a:defRPr sz="1215"/>
            </a:lvl3pPr>
            <a:lvl4pPr marL="925830" indent="0" algn="ctr">
              <a:buNone/>
              <a:defRPr sz="1080"/>
            </a:lvl4pPr>
            <a:lvl5pPr marL="1234440" indent="0" algn="ctr">
              <a:buNone/>
              <a:defRPr sz="1080"/>
            </a:lvl5pPr>
            <a:lvl6pPr marL="1543050" indent="0" algn="ctr">
              <a:buNone/>
              <a:defRPr sz="1080"/>
            </a:lvl6pPr>
            <a:lvl7pPr marL="1851660" indent="0" algn="ctr">
              <a:buNone/>
              <a:defRPr sz="1080"/>
            </a:lvl7pPr>
            <a:lvl8pPr marL="2160270" indent="0" algn="ctr">
              <a:buNone/>
              <a:defRPr sz="1080"/>
            </a:lvl8pPr>
            <a:lvl9pPr marL="2468880" indent="0" algn="ctr">
              <a:buNone/>
              <a:defRPr sz="108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48594-4CB1-49FD-B8E9-D9C35A121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9A3CA-F420-496C-A96F-9AC069AFF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D5CCA-A0A2-4B6C-8547-C6BDF72EB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03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07FC4-E9D3-41FD-BD35-8AD262F2F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D6EF47-2243-49DA-93B9-75660E961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419A8-6C33-4DE8-92E6-C35C40F9D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97A3B-23C3-48D7-A182-949A3F542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7C3A8-A62A-4E5B-A4A1-6640EDB98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0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D5AC30-3E9B-4388-9FE9-FD4DA554AF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889307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F92B27-6619-4330-8CED-402D5070B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45642-52B2-4152-9329-F938189DD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39504-9FF3-44F1-8EEC-01B550D87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26E46-2C03-45E1-8B19-22EE5C3E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88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9E1F2-5E1E-40D7-AC21-9DBE084D0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A6747-13F9-4FAA-8FC2-9F6892F73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CFAEE-2496-40CC-A677-F9CFC1029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49E43-BB4C-41F3-AFA3-9C5319CF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DF507-843D-43F9-96F3-D8E6CD3E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40283-871A-48A0-A75D-5DF92C5C0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499" y="2507617"/>
            <a:ext cx="7098030" cy="4184014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9A16F7-BEB3-49FE-8251-0B3448183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1499" y="6731213"/>
            <a:ext cx="7098030" cy="2200274"/>
          </a:xfrm>
        </p:spPr>
        <p:txBody>
          <a:bodyPr/>
          <a:lstStyle>
            <a:lvl1pPr marL="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1pPr>
            <a:lvl2pPr marL="30861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17220" indent="0">
              <a:buNone/>
              <a:defRPr sz="1215">
                <a:solidFill>
                  <a:schemeClr val="tx1">
                    <a:tint val="75000"/>
                  </a:schemeClr>
                </a:solidFill>
              </a:defRPr>
            </a:lvl3pPr>
            <a:lvl4pPr marL="92583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4pPr>
            <a:lvl5pPr marL="12344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5pPr>
            <a:lvl6pPr marL="154305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6pPr>
            <a:lvl7pPr marL="185166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7pPr>
            <a:lvl8pPr marL="216027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8pPr>
            <a:lvl9pPr marL="246888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23A49-6E3E-45C5-938D-3664A5FE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B3EAE-F504-4767-9D68-E9084A326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2D9BB-52CA-45BF-83CF-4A4CF5EC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77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3720F-7BF5-4810-8B9C-FB01AD71B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A479A-C696-4CAF-8C47-F30F0041E0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DD3C5-3D6F-4958-9F00-42C580631E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DF8D65-A831-4341-A3E1-45751592A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DF598-C33A-4F89-BB43-907E5FB40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E4ED62-0294-4574-9A88-4F3410171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5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F2270-DDEE-48FB-BB38-7E67AF635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57" y="535517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BE4F9-13D6-492D-8BE2-4B095BC19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857" y="2465706"/>
            <a:ext cx="3481506" cy="1208404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3AEFA-E6F9-4D82-BD5B-2255AE0CB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857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87451E-CBA6-46B9-9860-B2AD188929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1660" indent="0">
              <a:buNone/>
              <a:defRPr sz="1080" b="1"/>
            </a:lvl7pPr>
            <a:lvl8pPr marL="2160270" indent="0">
              <a:buNone/>
              <a:defRPr sz="1080" b="1"/>
            </a:lvl8pPr>
            <a:lvl9pPr marL="2468880" indent="0">
              <a:buNone/>
              <a:defRPr sz="10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E5368-3285-4254-B37C-D88E2DD55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B128A9-D01B-4366-89B7-FB5AE93F0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567A05-6CF8-4698-B72E-B7F04B61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DED7ED-2179-4284-BC6F-7EE629A77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72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C2CFB-A21A-411A-A8C6-DC5F8D1D1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F1411A-CD21-4715-BA45-3243E1617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0F24D-BD7D-4C3C-AFCE-CDB0B051A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A9C02D-1709-4452-AA78-D029F3EDE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77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47E747-A24B-4E88-A609-BAC24029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08693-3342-491F-BB94-647733FCA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FCF6D-A899-4A9D-9595-DBA1B2EB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56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7A8E2-0285-4A7C-98E3-8E935AEED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5F8A8-5CFF-4E96-9A12-D5C0A9DCD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8652" y="1448224"/>
            <a:ext cx="4166235" cy="7147983"/>
          </a:xfrm>
        </p:spPr>
        <p:txBody>
          <a:bodyPr/>
          <a:lstStyle>
            <a:lvl1pPr>
              <a:defRPr sz="2160"/>
            </a:lvl1pPr>
            <a:lvl2pPr>
              <a:defRPr sz="1890"/>
            </a:lvl2pPr>
            <a:lvl3pPr>
              <a:defRPr sz="162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91BED-B6B6-421E-91EF-C75233FEC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12F70-F8FF-4B78-87A1-9072F8845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04EE0-F695-40F8-9F9D-ED699DF4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D0D79-8E73-4BF1-BEA0-3567A061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A96B2-1C05-4E53-BC20-ED67ED46F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7D504F-87CB-433F-9782-A2817D576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498652" y="1448224"/>
            <a:ext cx="4166235" cy="7147983"/>
          </a:xfrm>
        </p:spPr>
        <p:txBody>
          <a:bodyPr/>
          <a:lstStyle>
            <a:lvl1pPr marL="0" indent="0">
              <a:buNone/>
              <a:defRPr sz="2160"/>
            </a:lvl1pPr>
            <a:lvl2pPr marL="308610" indent="0">
              <a:buNone/>
              <a:defRPr sz="1890"/>
            </a:lvl2pPr>
            <a:lvl3pPr marL="617220" indent="0">
              <a:buNone/>
              <a:defRPr sz="1620"/>
            </a:lvl3pPr>
            <a:lvl4pPr marL="925830" indent="0">
              <a:buNone/>
              <a:defRPr sz="1350"/>
            </a:lvl4pPr>
            <a:lvl5pPr marL="1234440" indent="0">
              <a:buNone/>
              <a:defRPr sz="1350"/>
            </a:lvl5pPr>
            <a:lvl6pPr marL="1543050" indent="0">
              <a:buNone/>
              <a:defRPr sz="1350"/>
            </a:lvl6pPr>
            <a:lvl7pPr marL="1851660" indent="0">
              <a:buNone/>
              <a:defRPr sz="1350"/>
            </a:lvl7pPr>
            <a:lvl8pPr marL="2160270" indent="0">
              <a:buNone/>
              <a:defRPr sz="1350"/>
            </a:lvl8pPr>
            <a:lvl9pPr marL="2468880" indent="0">
              <a:buNone/>
              <a:defRPr sz="135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12B83-1E13-486F-A6FF-20A749FCA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1660" indent="0">
              <a:buNone/>
              <a:defRPr sz="675"/>
            </a:lvl7pPr>
            <a:lvl8pPr marL="2160270" indent="0">
              <a:buNone/>
              <a:defRPr sz="675"/>
            </a:lvl8pPr>
            <a:lvl9pPr marL="246888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E4C258-1374-4BDD-9982-1F596D950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AA163-ADB9-4D73-93F7-EFC8B7E0FF67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2BCD06-6FF5-46E7-94F9-1AC871F82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D4054-005E-49C4-A7C6-321CA176E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7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ED71FE-651D-482F-A929-60999E21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785" y="535517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1FA61-F0A7-4165-924E-0FC7450CA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7153E-5D85-41E3-BC27-5FD3731D9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5785" y="9322647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8AA163-ADB9-4D73-93F7-EFC8B7E0FF67}" type="datetimeFigureOut">
              <a:rPr lang="en-US" smtClean="0"/>
              <a:t>7/30/2020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69794B-DBCA-4337-87DE-2F1AE8F7A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055" y="9322647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E0F3B-C1C8-4284-9C58-57F9B174A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12155" y="9322647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AC8DB-738A-4950-96A4-0396B96EE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3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17220" rtl="0" eaLnBrk="1" latinLnBrk="0" hangingPunct="1">
        <a:lnSpc>
          <a:spcPct val="90000"/>
        </a:lnSpc>
        <a:spcBef>
          <a:spcPct val="0"/>
        </a:spcBef>
        <a:buNone/>
        <a:defRPr sz="29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" indent="-154305" algn="l" defTabSz="61722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6291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77152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8013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38874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69735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200596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31457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623185" indent="-154305" algn="l" defTabSz="617220" rtl="0" eaLnBrk="1" latinLnBrk="0" hangingPunct="1">
        <a:lnSpc>
          <a:spcPct val="90000"/>
        </a:lnSpc>
        <a:spcBef>
          <a:spcPts val="338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1pPr>
      <a:lvl2pPr marL="30861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2pPr>
      <a:lvl3pPr marL="61722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92583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5pPr>
      <a:lvl6pPr marL="154305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6pPr>
      <a:lvl7pPr marL="185166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algn="l" defTabSz="617220" rtl="0" eaLnBrk="1" latinLnBrk="0" hangingPunct="1">
        <a:defRPr sz="1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5" Type="http://schemas.openxmlformats.org/officeDocument/2006/relationships/image" Target="../media/image13.jpg"/><Relationship Id="rId10" Type="http://schemas.openxmlformats.org/officeDocument/2006/relationships/image" Target="../media/image8.jpg"/><Relationship Id="rId4" Type="http://schemas.openxmlformats.org/officeDocument/2006/relationships/image" Target="../media/image2.jpg"/><Relationship Id="rId9" Type="http://schemas.openxmlformats.org/officeDocument/2006/relationships/image" Target="../media/image7.jpg"/><Relationship Id="rId1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55000" r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CEC8F15E-4C25-431F-A2F7-8714A7FB9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536" y="4925676"/>
            <a:ext cx="7532527" cy="26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chemeClr val="bg1"/>
                </a:solidFill>
                <a:latin typeface="Malgun Gothic" panose="020B0503020000020004" pitchFamily="34" charset="-127"/>
              </a:rPr>
              <a:t>Discovered – this hidden jewel of a gated community offers a 30 lot community of large (3+/- acres) waterfront homesites that offer spectacular views of the ICW and Capers Island – the home being constructed on this particular site will be a 4 bedroom, 3.5 bath, 3629 </a:t>
            </a:r>
            <a:r>
              <a:rPr lang="en-US" altLang="en-US" sz="1200" dirty="0" err="1">
                <a:solidFill>
                  <a:schemeClr val="bg1"/>
                </a:solidFill>
                <a:latin typeface="Malgun Gothic" panose="020B0503020000020004" pitchFamily="34" charset="-127"/>
              </a:rPr>
              <a:t>sqft</a:t>
            </a:r>
            <a:r>
              <a:rPr lang="en-US" altLang="en-US" sz="1200" dirty="0">
                <a:solidFill>
                  <a:schemeClr val="bg1"/>
                </a:solidFill>
                <a:latin typeface="Malgun Gothic" panose="020B0503020000020004" pitchFamily="34" charset="-127"/>
              </a:rPr>
              <a:t> elevated home that will offer all of the bells and whistles of custom construction.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chemeClr val="bg1"/>
                </a:solidFill>
                <a:latin typeface="Malgun Gothic" panose="020B0503020000020004" pitchFamily="34" charset="-127"/>
              </a:rPr>
              <a:t>1st floor will offer custom kitchen with upgraded appliance package, large island and granite counter tops, there is a keeping room with gas log fireplace, separate dining room, living room, and master suite – there will be 10 ft ceilings downstairs and 9 ft on the second level -floor coverings will be wide planked wood and tile - the first floor will open onto a huge screened porch with a wood burning fireplace - lots of big windows for lots of light.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chemeClr val="bg1"/>
                </a:solidFill>
                <a:latin typeface="Malgun Gothic" panose="020B0503020000020004" pitchFamily="34" charset="-127"/>
              </a:rPr>
              <a:t>2nd floor will have 3 large, secondary bedrooms with generous closet space and a common area. Exterior will be </a:t>
            </a:r>
            <a:r>
              <a:rPr lang="en-US" altLang="en-US" sz="1200" dirty="0" err="1">
                <a:solidFill>
                  <a:schemeClr val="bg1"/>
                </a:solidFill>
                <a:latin typeface="Malgun Gothic" panose="020B0503020000020004" pitchFamily="34" charset="-127"/>
              </a:rPr>
              <a:t>hardi</a:t>
            </a:r>
            <a:r>
              <a:rPr lang="en-US" altLang="en-US" sz="1200" dirty="0">
                <a:solidFill>
                  <a:schemeClr val="bg1"/>
                </a:solidFill>
                <a:latin typeface="Malgun Gothic" panose="020B0503020000020004" pitchFamily="34" charset="-127"/>
              </a:rPr>
              <a:t>-plank and the elevated construction will allow for lots of parking and storage under the home. Finished product will be a casually elegant home with knock-out views in a great community.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dirty="0">
                <a:solidFill>
                  <a:schemeClr val="bg1"/>
                </a:solidFill>
                <a:latin typeface="Malgun Gothic" panose="020B0503020000020004" pitchFamily="34" charset="-127"/>
              </a:rPr>
              <a:t>You also will have a 1/30th ownership interest in 400 acres of conservation area, hunting, fishing, horses and a shared community dock which will allow for your boating activities.</a:t>
            </a:r>
            <a:endParaRPr kumimoji="0" lang="en-US" altLang="en-US" sz="12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7EC78D6A-B412-42BB-AE6D-72DBA3E2D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9185275"/>
            <a:ext cx="3532187" cy="873125"/>
          </a:xfrm>
          <a:prstGeom prst="rect">
            <a:avLst/>
          </a:prstGeom>
          <a:solidFill>
            <a:srgbClr val="003569"/>
          </a:solidFill>
          <a:ln w="9525" algn="in">
            <a:solidFill>
              <a:srgbClr val="003569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algun Gothic Semilight" panose="020B0502040204020203" pitchFamily="34" charset="-128"/>
              </a:rPr>
              <a:t>Fudgy Brabham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algun Gothic Semilight" panose="020B0502040204020203" pitchFamily="34" charset="-128"/>
              </a:rPr>
              <a:t>(843) 568-1241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algun Gothic Semilight" panose="020B0502040204020203" pitchFamily="34" charset="-128"/>
              </a:rPr>
              <a:t>fudgy@hbrtwn.com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Malgun Gothic Semilight" panose="020B0502040204020203" pitchFamily="34" charset="-128"/>
              </a:rPr>
              <a:t>www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algun Gothic Semilight" panose="020B0502040204020203" pitchFamily="34" charset="-128"/>
              </a:rPr>
              <a:t>.hbrtwn.com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CDBDDCE6-097B-48FC-85D7-D616D2FAB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3" y="10217150"/>
            <a:ext cx="776922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Harbourtowne Real Estate | 672 Marina Drive, Ste 110 | Daniel Island, SC 29492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04C886F9-AC60-4DFC-967A-B5C82399B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175"/>
            <a:ext cx="8229600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>
                        <a:alpha val="0"/>
                      </a:srgbClr>
                    </a:gs>
                    <a:gs pos="100000">
                      <a:srgbClr val="FFFFFF"/>
                    </a:gs>
                  </a:gsLst>
                  <a:lin ang="16200000" scaled="1"/>
                </a:gra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gun Gothic" panose="020B0503020000020004" pitchFamily="34" charset="-127"/>
              </a:rPr>
              <a:t>New Construction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44462DDD-9303-4C57-902C-2E98DAEF5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62446" y="894018"/>
            <a:ext cx="3704708" cy="27785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9">
            <a:extLst>
              <a:ext uri="{FF2B5EF4-FFF2-40B4-BE49-F238E27FC236}">
                <a16:creationId xmlns:a16="http://schemas.microsoft.com/office/drawing/2014/main" id="{C646726F-86F0-4BE8-969D-30262CC206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7412" y="9185275"/>
            <a:ext cx="3532188" cy="873125"/>
          </a:xfrm>
          <a:prstGeom prst="rect">
            <a:avLst/>
          </a:prstGeom>
          <a:solidFill>
            <a:srgbClr val="003569"/>
          </a:solidFill>
          <a:ln w="9525" algn="in">
            <a:solidFill>
              <a:srgbClr val="003569"/>
            </a:solidFill>
            <a:miter lim="800000"/>
            <a:headEnd/>
            <a:tailEnd/>
          </a:ln>
          <a:effectLst/>
        </p:spPr>
        <p:txBody>
          <a:bodyPr vert="horz" wrap="square" lIns="36576" tIns="36576" rIns="36576" bIns="36576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algun Gothic Semilight" panose="020B0502040204020203" pitchFamily="34" charset="-128"/>
              </a:rPr>
              <a:t>Harbourtowne Real Estate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algun Gothic Semilight" panose="020B0502040204020203" pitchFamily="34" charset="-128"/>
              </a:rPr>
              <a:t>672 Marina Drive, Ste 110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algun Gothic Semilight" panose="020B0502040204020203" pitchFamily="34" charset="-128"/>
              </a:rPr>
              <a:t>Daniel Island, SC 29492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012C07D5-0F5D-46F5-AD87-CAACA746C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88" y="9185275"/>
            <a:ext cx="1165225" cy="87312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Text Box 11">
            <a:extLst>
              <a:ext uri="{FF2B5EF4-FFF2-40B4-BE49-F238E27FC236}">
                <a16:creationId xmlns:a16="http://schemas.microsoft.com/office/drawing/2014/main" id="{2404A737-B788-4DF1-A3B8-767819CD2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36304"/>
            <a:ext cx="8229600" cy="112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chemeClr val="bg1"/>
                </a:solidFill>
                <a:latin typeface="Malgun Gothic" panose="020B0503020000020004" pitchFamily="34" charset="-127"/>
              </a:rPr>
              <a:t>4033 </a:t>
            </a:r>
            <a:r>
              <a:rPr lang="en-US" altLang="en-US" sz="2400" b="1" dirty="0" err="1">
                <a:solidFill>
                  <a:schemeClr val="bg1"/>
                </a:solidFill>
                <a:latin typeface="Malgun Gothic" panose="020B0503020000020004" pitchFamily="34" charset="-127"/>
              </a:rPr>
              <a:t>Longmarsh</a:t>
            </a:r>
            <a:r>
              <a:rPr lang="en-US" altLang="en-US" sz="2400" b="1" dirty="0">
                <a:solidFill>
                  <a:schemeClr val="bg1"/>
                </a:solidFill>
                <a:latin typeface="Malgun Gothic" panose="020B0503020000020004" pitchFamily="34" charset="-127"/>
              </a:rPr>
              <a:t> Road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bg1"/>
                </a:solidFill>
                <a:latin typeface="Malgun Gothic Semilight" panose="020B0502040204020203" pitchFamily="34" charset="-128"/>
              </a:rPr>
              <a:t>Sewee Preserve | Awendaw, SC 29429 | MLS# 19030877 | </a:t>
            </a:r>
            <a:r>
              <a:rPr lang="en-US" altLang="en-US" sz="2000">
                <a:solidFill>
                  <a:schemeClr val="bg1"/>
                </a:solidFill>
                <a:latin typeface="Malgun Gothic Semilight" panose="020B0502040204020203" pitchFamily="34" charset="-128"/>
              </a:rPr>
              <a:t>$1,595,000</a:t>
            </a: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 descr="A kitchen with a wood floor&#10;&#10;Description automatically generated">
            <a:extLst>
              <a:ext uri="{FF2B5EF4-FFF2-40B4-BE49-F238E27FC236}">
                <a16:creationId xmlns:a16="http://schemas.microsoft.com/office/drawing/2014/main" id="{ABD12E97-B862-40DF-9E09-99DD5B1CA2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46" y="2529549"/>
            <a:ext cx="1524000" cy="1143000"/>
          </a:xfrm>
          <a:prstGeom prst="rect">
            <a:avLst/>
          </a:prstGeom>
        </p:spPr>
      </p:pic>
      <p:pic>
        <p:nvPicPr>
          <p:cNvPr id="13" name="Picture 12" descr="A kitchen with a wood floor&#10;&#10;Description automatically generated">
            <a:extLst>
              <a:ext uri="{FF2B5EF4-FFF2-40B4-BE49-F238E27FC236}">
                <a16:creationId xmlns:a16="http://schemas.microsoft.com/office/drawing/2014/main" id="{0D572D2D-E04B-46D9-8B83-E28DB0C335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71080" y="916960"/>
            <a:ext cx="1828800" cy="1371600"/>
          </a:xfrm>
          <a:prstGeom prst="rect">
            <a:avLst/>
          </a:prstGeom>
        </p:spPr>
      </p:pic>
      <p:pic>
        <p:nvPicPr>
          <p:cNvPr id="20" name="Picture 19" descr="A large empty room with a wood floor&#10;&#10;Description automatically generated">
            <a:extLst>
              <a:ext uri="{FF2B5EF4-FFF2-40B4-BE49-F238E27FC236}">
                <a16:creationId xmlns:a16="http://schemas.microsoft.com/office/drawing/2014/main" id="{46E8B96A-DA88-4706-8EC5-F8EFD77751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46" y="894018"/>
            <a:ext cx="1524000" cy="1143000"/>
          </a:xfrm>
          <a:prstGeom prst="rect">
            <a:avLst/>
          </a:prstGeom>
        </p:spPr>
      </p:pic>
      <p:pic>
        <p:nvPicPr>
          <p:cNvPr id="22" name="Picture 21" descr="A kitchen with a sink and a mirror&#10;&#10;Description automatically generated">
            <a:extLst>
              <a:ext uri="{FF2B5EF4-FFF2-40B4-BE49-F238E27FC236}">
                <a16:creationId xmlns:a16="http://schemas.microsoft.com/office/drawing/2014/main" id="{4B42E4D8-4B3B-41CB-8203-BCA7F7C5D6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755" y="894018"/>
            <a:ext cx="1524000" cy="1143000"/>
          </a:xfrm>
          <a:prstGeom prst="rect">
            <a:avLst/>
          </a:prstGeom>
        </p:spPr>
      </p:pic>
      <p:pic>
        <p:nvPicPr>
          <p:cNvPr id="24" name="Picture 23" descr="A kitchen with a sink and a mirror&#10;&#10;Description automatically generated">
            <a:extLst>
              <a:ext uri="{FF2B5EF4-FFF2-40B4-BE49-F238E27FC236}">
                <a16:creationId xmlns:a16="http://schemas.microsoft.com/office/drawing/2014/main" id="{748D9CA8-190A-4346-B311-C847D99589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755" y="2529549"/>
            <a:ext cx="1524000" cy="1143000"/>
          </a:xfrm>
          <a:prstGeom prst="rect">
            <a:avLst/>
          </a:prstGeom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51E66504-4CF7-48BB-88B5-93FBE49DC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61090" y="7781272"/>
            <a:ext cx="907420" cy="114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n empty park bench next to a fence&#10;&#10;Description automatically generated">
            <a:extLst>
              <a:ext uri="{FF2B5EF4-FFF2-40B4-BE49-F238E27FC236}">
                <a16:creationId xmlns:a16="http://schemas.microsoft.com/office/drawing/2014/main" id="{B2D325E3-08D6-4394-84E2-B6F35CB263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632" y="7792105"/>
            <a:ext cx="1524000" cy="1143000"/>
          </a:xfrm>
          <a:prstGeom prst="rect">
            <a:avLst/>
          </a:prstGeom>
        </p:spPr>
      </p:pic>
      <p:pic>
        <p:nvPicPr>
          <p:cNvPr id="26" name="Picture 25" descr="A room with a wooden floor&#10;&#10;Description automatically generated">
            <a:extLst>
              <a:ext uri="{FF2B5EF4-FFF2-40B4-BE49-F238E27FC236}">
                <a16:creationId xmlns:a16="http://schemas.microsoft.com/office/drawing/2014/main" id="{83C99DE9-F24F-48BD-8660-BD4B4E34252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46" y="7763191"/>
            <a:ext cx="1524000" cy="1143000"/>
          </a:xfrm>
          <a:prstGeom prst="rect">
            <a:avLst/>
          </a:prstGeom>
        </p:spPr>
      </p:pic>
      <p:pic>
        <p:nvPicPr>
          <p:cNvPr id="28" name="Picture 27" descr="A large empty room&#10;&#10;Description automatically generated">
            <a:extLst>
              <a:ext uri="{FF2B5EF4-FFF2-40B4-BE49-F238E27FC236}">
                <a16:creationId xmlns:a16="http://schemas.microsoft.com/office/drawing/2014/main" id="{D574A3BE-950A-4709-817F-40FDE50A510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968" y="7781272"/>
            <a:ext cx="1524000" cy="1143000"/>
          </a:xfrm>
          <a:prstGeom prst="rect">
            <a:avLst/>
          </a:prstGeom>
        </p:spPr>
      </p:pic>
      <p:pic>
        <p:nvPicPr>
          <p:cNvPr id="30" name="Picture 29" descr="A tree in the middle of a dirt field&#10;&#10;Description automatically generated">
            <a:extLst>
              <a:ext uri="{FF2B5EF4-FFF2-40B4-BE49-F238E27FC236}">
                <a16:creationId xmlns:a16="http://schemas.microsoft.com/office/drawing/2014/main" id="{2B02E837-A5B0-4495-AF82-5633900BD2F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755" y="7801759"/>
            <a:ext cx="1524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19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309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Malgun Gothic</vt:lpstr>
      <vt:lpstr>Malgun Gothic Semilight</vt:lpstr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7</cp:revision>
  <dcterms:created xsi:type="dcterms:W3CDTF">2019-12-10T13:50:09Z</dcterms:created>
  <dcterms:modified xsi:type="dcterms:W3CDTF">2020-07-30T12:56:37Z</dcterms:modified>
</cp:coreProperties>
</file>