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5D"/>
    <a:srgbClr val="E15E2A"/>
    <a:srgbClr val="8EA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0" y="-28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9010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899010" rtl="0" eaLnBrk="1" latinLnBrk="0" hangingPunct="1">
        <a:spcBef>
          <a:spcPct val="20000"/>
        </a:spcBef>
        <a:buFont typeface="Arial" pitchFamily="34" charset="0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899010" rtl="0" eaLnBrk="1" latinLnBrk="0" hangingPunct="1">
        <a:spcBef>
          <a:spcPct val="20000"/>
        </a:spcBef>
        <a:buFont typeface="Arial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899010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899010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10799"/>
            <a:ext cx="6858000" cy="2488674"/>
          </a:xfrm>
        </p:spPr>
        <p:txBody>
          <a:bodyPr anchor="ctr"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WAVERLY STUNNER! This gorgeous, 3 story home in the Waverly section of Hamlin Plantation will capture your heart at first glance. It's situated on a comfortable and private lot next to a large pond and backs up to woods. The elevated construction allows for a 3 car garage and an incredible workshop space on the ground floor. As you enter the foyer on the main floor, you're greeted by a beautiful, curved staircase and hardwood flooring throughout. The main floor has a very functional and open floor plan with huge island in the kitchen and upgrades everywhere. Up one flight of stairs you'll find 3 fantastic guest rooms and a huge Master Suite on the back of the house. Up one more flight of stairs you'll find an incredible bonus room/guest suite, complete with it's own full bathroom!</a:t>
            </a:r>
          </a:p>
        </p:txBody>
      </p:sp>
      <p:pic>
        <p:nvPicPr>
          <p:cNvPr id="1026" name="Picture 2" descr="G:\All Web Sites\CVH\flyers\4204CoolidgeSt_060514\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05" y="7117509"/>
            <a:ext cx="80682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791200"/>
            <a:ext cx="1440233" cy="7126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543799" y="30479"/>
            <a:ext cx="4480065" cy="3276600"/>
          </a:xfrm>
          <a:prstGeom prst="rect">
            <a:avLst/>
          </a:prstGeom>
          <a:gradFill>
            <a:gsLst>
              <a:gs pos="10000">
                <a:schemeClr val="accent1"/>
              </a:gs>
              <a:gs pos="0">
                <a:schemeClr val="accent1"/>
              </a:gs>
              <a:gs pos="42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1138 Waterfront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58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Hidden Lakes ~ Mt Pleasant ~ MLS# 16000069 ~ $765,000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70602" y="4577156"/>
            <a:ext cx="2703704" cy="9072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118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Mark Macpherson</a:t>
            </a:r>
          </a:p>
          <a:p>
            <a:pPr algn="ctr"/>
            <a:br>
              <a:rPr lang="en-US" sz="1059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1059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mark@beachbreak-properties.com</a:t>
            </a:r>
          </a:p>
          <a:p>
            <a:pPr algn="ctr"/>
            <a:r>
              <a:rPr lang="en-US" sz="1059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843.367.5640 Mobile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35" y="8135469"/>
            <a:ext cx="878365" cy="8068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2666374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4034 </a:t>
            </a:r>
            <a:r>
              <a:rPr lang="en-US" sz="2400" b="1" dirty="0" err="1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Blackmoor</a:t>
            </a:r>
            <a:r>
              <a:rPr lang="en-US" sz="2400" b="1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Street</a:t>
            </a:r>
          </a:p>
          <a:p>
            <a:pPr algn="ctr"/>
            <a:r>
              <a:rPr lang="en-US" sz="1800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Hamlin Plantation ~ Mount Pleasant, SC 29466</a:t>
            </a:r>
          </a:p>
          <a:p>
            <a:pPr algn="ctr"/>
            <a:r>
              <a:rPr lang="en-US" sz="1800" dirty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MLS# 17030518 ~ $789,000</a:t>
            </a:r>
            <a:endParaRPr lang="en-US" sz="1800" b="1" i="1" dirty="0">
              <a:ln w="3175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858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Waverly STUNNER in Hamlin Plantation!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8" y="7057238"/>
            <a:ext cx="1267473" cy="71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36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172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03" y="504041"/>
            <a:ext cx="3739994" cy="2104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30" y="7057238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8" y="3739802"/>
            <a:ext cx="1267473" cy="713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73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96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7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50" y="3739802"/>
            <a:ext cx="1267474" cy="713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7828236"/>
            <a:ext cx="3581400" cy="13092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588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190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Pond-Front In Hamlin!</dc:title>
  <dc:creator>CVH360</dc:creator>
  <cp:lastModifiedBy>A. Thomas Price</cp:lastModifiedBy>
  <cp:revision>38</cp:revision>
  <dcterms:created xsi:type="dcterms:W3CDTF">2006-08-16T00:00:00Z</dcterms:created>
  <dcterms:modified xsi:type="dcterms:W3CDTF">2018-02-21T02:08:23Z</dcterms:modified>
</cp:coreProperties>
</file>