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6858000" cy="9144000" type="screen4x3"/>
  <p:notesSz cx="6858000" cy="9144000"/>
  <p:defaultTextStyle>
    <a:defPPr>
      <a:defRPr lang="en-US"/>
    </a:defPPr>
    <a:lvl1pPr marL="0" algn="l" defTabSz="914293" rtl="0" eaLnBrk="1" latinLnBrk="0" hangingPunct="1">
      <a:defRPr sz="1795" kern="1200">
        <a:solidFill>
          <a:schemeClr val="tx1"/>
        </a:solidFill>
        <a:latin typeface="+mn-lt"/>
        <a:ea typeface="+mn-ea"/>
        <a:cs typeface="+mn-cs"/>
      </a:defRPr>
    </a:lvl1pPr>
    <a:lvl2pPr marL="457146" algn="l" defTabSz="914293" rtl="0" eaLnBrk="1" latinLnBrk="0" hangingPunct="1">
      <a:defRPr sz="1795" kern="1200">
        <a:solidFill>
          <a:schemeClr val="tx1"/>
        </a:solidFill>
        <a:latin typeface="+mn-lt"/>
        <a:ea typeface="+mn-ea"/>
        <a:cs typeface="+mn-cs"/>
      </a:defRPr>
    </a:lvl2pPr>
    <a:lvl3pPr marL="914293" algn="l" defTabSz="914293" rtl="0" eaLnBrk="1" latinLnBrk="0" hangingPunct="1">
      <a:defRPr sz="1795" kern="1200">
        <a:solidFill>
          <a:schemeClr val="tx1"/>
        </a:solidFill>
        <a:latin typeface="+mn-lt"/>
        <a:ea typeface="+mn-ea"/>
        <a:cs typeface="+mn-cs"/>
      </a:defRPr>
    </a:lvl3pPr>
    <a:lvl4pPr marL="1371440" algn="l" defTabSz="914293" rtl="0" eaLnBrk="1" latinLnBrk="0" hangingPunct="1">
      <a:defRPr sz="1795" kern="1200">
        <a:solidFill>
          <a:schemeClr val="tx1"/>
        </a:solidFill>
        <a:latin typeface="+mn-lt"/>
        <a:ea typeface="+mn-ea"/>
        <a:cs typeface="+mn-cs"/>
      </a:defRPr>
    </a:lvl4pPr>
    <a:lvl5pPr marL="1828586" algn="l" defTabSz="914293" rtl="0" eaLnBrk="1" latinLnBrk="0" hangingPunct="1">
      <a:defRPr sz="1795" kern="1200">
        <a:solidFill>
          <a:schemeClr val="tx1"/>
        </a:solidFill>
        <a:latin typeface="+mn-lt"/>
        <a:ea typeface="+mn-ea"/>
        <a:cs typeface="+mn-cs"/>
      </a:defRPr>
    </a:lvl5pPr>
    <a:lvl6pPr marL="2285733" algn="l" defTabSz="914293" rtl="0" eaLnBrk="1" latinLnBrk="0" hangingPunct="1">
      <a:defRPr sz="1795" kern="1200">
        <a:solidFill>
          <a:schemeClr val="tx1"/>
        </a:solidFill>
        <a:latin typeface="+mn-lt"/>
        <a:ea typeface="+mn-ea"/>
        <a:cs typeface="+mn-cs"/>
      </a:defRPr>
    </a:lvl6pPr>
    <a:lvl7pPr marL="2742879" algn="l" defTabSz="914293" rtl="0" eaLnBrk="1" latinLnBrk="0" hangingPunct="1">
      <a:defRPr sz="1795" kern="1200">
        <a:solidFill>
          <a:schemeClr val="tx1"/>
        </a:solidFill>
        <a:latin typeface="+mn-lt"/>
        <a:ea typeface="+mn-ea"/>
        <a:cs typeface="+mn-cs"/>
      </a:defRPr>
    </a:lvl7pPr>
    <a:lvl8pPr marL="3200026" algn="l" defTabSz="914293" rtl="0" eaLnBrk="1" latinLnBrk="0" hangingPunct="1">
      <a:defRPr sz="1795" kern="1200">
        <a:solidFill>
          <a:schemeClr val="tx1"/>
        </a:solidFill>
        <a:latin typeface="+mn-lt"/>
        <a:ea typeface="+mn-ea"/>
        <a:cs typeface="+mn-cs"/>
      </a:defRPr>
    </a:lvl8pPr>
    <a:lvl9pPr marL="3657172" algn="l" defTabSz="914293" rtl="0" eaLnBrk="1" latinLnBrk="0" hangingPunct="1">
      <a:defRPr sz="179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85D"/>
    <a:srgbClr val="E15E2A"/>
    <a:srgbClr val="8EA4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2316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9"/>
            <a:ext cx="5829300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49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990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485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980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475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970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465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96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3971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1941">
                <a:solidFill>
                  <a:schemeClr val="tx1">
                    <a:tint val="75000"/>
                  </a:schemeClr>
                </a:solidFill>
              </a:defRPr>
            </a:lvl1pPr>
            <a:lvl2pPr marL="449505" indent="0">
              <a:buNone/>
              <a:defRPr sz="1765">
                <a:solidFill>
                  <a:schemeClr val="tx1">
                    <a:tint val="75000"/>
                  </a:schemeClr>
                </a:solidFill>
              </a:defRPr>
            </a:lvl2pPr>
            <a:lvl3pPr marL="899010" indent="0">
              <a:buNone/>
              <a:defRPr sz="1588">
                <a:solidFill>
                  <a:schemeClr val="tx1">
                    <a:tint val="75000"/>
                  </a:schemeClr>
                </a:solidFill>
              </a:defRPr>
            </a:lvl3pPr>
            <a:lvl4pPr marL="1348516" indent="0">
              <a:buNone/>
              <a:defRPr sz="1412">
                <a:solidFill>
                  <a:schemeClr val="tx1">
                    <a:tint val="75000"/>
                  </a:schemeClr>
                </a:solidFill>
              </a:defRPr>
            </a:lvl4pPr>
            <a:lvl5pPr marL="1798021" indent="0">
              <a:buNone/>
              <a:defRPr sz="1412">
                <a:solidFill>
                  <a:schemeClr val="tx1">
                    <a:tint val="75000"/>
                  </a:schemeClr>
                </a:solidFill>
              </a:defRPr>
            </a:lvl5pPr>
            <a:lvl6pPr marL="2247527" indent="0">
              <a:buNone/>
              <a:defRPr sz="1412">
                <a:solidFill>
                  <a:schemeClr val="tx1">
                    <a:tint val="75000"/>
                  </a:schemeClr>
                </a:solidFill>
              </a:defRPr>
            </a:lvl6pPr>
            <a:lvl7pPr marL="2697032" indent="0">
              <a:buNone/>
              <a:defRPr sz="1412">
                <a:solidFill>
                  <a:schemeClr val="tx1">
                    <a:tint val="75000"/>
                  </a:schemeClr>
                </a:solidFill>
              </a:defRPr>
            </a:lvl7pPr>
            <a:lvl8pPr marL="3146538" indent="0">
              <a:buNone/>
              <a:defRPr sz="1412">
                <a:solidFill>
                  <a:schemeClr val="tx1">
                    <a:tint val="75000"/>
                  </a:schemeClr>
                </a:solidFill>
              </a:defRPr>
            </a:lvl8pPr>
            <a:lvl9pPr marL="3596043" indent="0">
              <a:buNone/>
              <a:defRPr sz="141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2"/>
            <a:ext cx="3028950" cy="6034617"/>
          </a:xfrm>
        </p:spPr>
        <p:txBody>
          <a:bodyPr/>
          <a:lstStyle>
            <a:lvl1pPr>
              <a:defRPr sz="2735"/>
            </a:lvl1pPr>
            <a:lvl2pPr>
              <a:defRPr sz="2382"/>
            </a:lvl2pPr>
            <a:lvl3pPr>
              <a:defRPr sz="1941"/>
            </a:lvl3pPr>
            <a:lvl4pPr>
              <a:defRPr sz="1765"/>
            </a:lvl4pPr>
            <a:lvl5pPr>
              <a:defRPr sz="1765"/>
            </a:lvl5pPr>
            <a:lvl6pPr>
              <a:defRPr sz="1765"/>
            </a:lvl6pPr>
            <a:lvl7pPr>
              <a:defRPr sz="1765"/>
            </a:lvl7pPr>
            <a:lvl8pPr>
              <a:defRPr sz="1765"/>
            </a:lvl8pPr>
            <a:lvl9pPr>
              <a:defRPr sz="17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2"/>
            <a:ext cx="3028950" cy="6034617"/>
          </a:xfrm>
        </p:spPr>
        <p:txBody>
          <a:bodyPr/>
          <a:lstStyle>
            <a:lvl1pPr>
              <a:defRPr sz="2735"/>
            </a:lvl1pPr>
            <a:lvl2pPr>
              <a:defRPr sz="2382"/>
            </a:lvl2pPr>
            <a:lvl3pPr>
              <a:defRPr sz="1941"/>
            </a:lvl3pPr>
            <a:lvl4pPr>
              <a:defRPr sz="1765"/>
            </a:lvl4pPr>
            <a:lvl5pPr>
              <a:defRPr sz="1765"/>
            </a:lvl5pPr>
            <a:lvl6pPr>
              <a:defRPr sz="1765"/>
            </a:lvl6pPr>
            <a:lvl7pPr>
              <a:defRPr sz="1765"/>
            </a:lvl7pPr>
            <a:lvl8pPr>
              <a:defRPr sz="1765"/>
            </a:lvl8pPr>
            <a:lvl9pPr>
              <a:defRPr sz="17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382" b="1"/>
            </a:lvl1pPr>
            <a:lvl2pPr marL="449505" indent="0">
              <a:buNone/>
              <a:defRPr sz="1941" b="1"/>
            </a:lvl2pPr>
            <a:lvl3pPr marL="899010" indent="0">
              <a:buNone/>
              <a:defRPr sz="1765" b="1"/>
            </a:lvl3pPr>
            <a:lvl4pPr marL="1348516" indent="0">
              <a:buNone/>
              <a:defRPr sz="1588" b="1"/>
            </a:lvl4pPr>
            <a:lvl5pPr marL="1798021" indent="0">
              <a:buNone/>
              <a:defRPr sz="1588" b="1"/>
            </a:lvl5pPr>
            <a:lvl6pPr marL="2247527" indent="0">
              <a:buNone/>
              <a:defRPr sz="1588" b="1"/>
            </a:lvl6pPr>
            <a:lvl7pPr marL="2697032" indent="0">
              <a:buNone/>
              <a:defRPr sz="1588" b="1"/>
            </a:lvl7pPr>
            <a:lvl8pPr marL="3146538" indent="0">
              <a:buNone/>
              <a:defRPr sz="1588" b="1"/>
            </a:lvl8pPr>
            <a:lvl9pPr marL="3596043" indent="0">
              <a:buNone/>
              <a:defRPr sz="158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382"/>
            </a:lvl1pPr>
            <a:lvl2pPr>
              <a:defRPr sz="1941"/>
            </a:lvl2pPr>
            <a:lvl3pPr>
              <a:defRPr sz="1765"/>
            </a:lvl3pPr>
            <a:lvl4pPr>
              <a:defRPr sz="1588"/>
            </a:lvl4pPr>
            <a:lvl5pPr>
              <a:defRPr sz="1588"/>
            </a:lvl5pPr>
            <a:lvl6pPr>
              <a:defRPr sz="1588"/>
            </a:lvl6pPr>
            <a:lvl7pPr>
              <a:defRPr sz="1588"/>
            </a:lvl7pPr>
            <a:lvl8pPr>
              <a:defRPr sz="1588"/>
            </a:lvl8pPr>
            <a:lvl9pPr>
              <a:defRPr sz="158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382" b="1"/>
            </a:lvl1pPr>
            <a:lvl2pPr marL="449505" indent="0">
              <a:buNone/>
              <a:defRPr sz="1941" b="1"/>
            </a:lvl2pPr>
            <a:lvl3pPr marL="899010" indent="0">
              <a:buNone/>
              <a:defRPr sz="1765" b="1"/>
            </a:lvl3pPr>
            <a:lvl4pPr marL="1348516" indent="0">
              <a:buNone/>
              <a:defRPr sz="1588" b="1"/>
            </a:lvl4pPr>
            <a:lvl5pPr marL="1798021" indent="0">
              <a:buNone/>
              <a:defRPr sz="1588" b="1"/>
            </a:lvl5pPr>
            <a:lvl6pPr marL="2247527" indent="0">
              <a:buNone/>
              <a:defRPr sz="1588" b="1"/>
            </a:lvl6pPr>
            <a:lvl7pPr marL="2697032" indent="0">
              <a:buNone/>
              <a:defRPr sz="1588" b="1"/>
            </a:lvl7pPr>
            <a:lvl8pPr marL="3146538" indent="0">
              <a:buNone/>
              <a:defRPr sz="1588" b="1"/>
            </a:lvl8pPr>
            <a:lvl9pPr marL="3596043" indent="0">
              <a:buNone/>
              <a:defRPr sz="158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382"/>
            </a:lvl1pPr>
            <a:lvl2pPr>
              <a:defRPr sz="1941"/>
            </a:lvl2pPr>
            <a:lvl3pPr>
              <a:defRPr sz="1765"/>
            </a:lvl3pPr>
            <a:lvl4pPr>
              <a:defRPr sz="1588"/>
            </a:lvl4pPr>
            <a:lvl5pPr>
              <a:defRPr sz="1588"/>
            </a:lvl5pPr>
            <a:lvl6pPr>
              <a:defRPr sz="1588"/>
            </a:lvl6pPr>
            <a:lvl7pPr>
              <a:defRPr sz="1588"/>
            </a:lvl7pPr>
            <a:lvl8pPr>
              <a:defRPr sz="1588"/>
            </a:lvl8pPr>
            <a:lvl9pPr>
              <a:defRPr sz="158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1" y="364067"/>
            <a:ext cx="2256235" cy="1549400"/>
          </a:xfrm>
        </p:spPr>
        <p:txBody>
          <a:bodyPr anchor="b"/>
          <a:lstStyle>
            <a:lvl1pPr algn="l">
              <a:defRPr sz="1941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8" y="364067"/>
            <a:ext cx="3833813" cy="7804151"/>
          </a:xfrm>
        </p:spPr>
        <p:txBody>
          <a:bodyPr/>
          <a:lstStyle>
            <a:lvl1pPr>
              <a:defRPr sz="3177"/>
            </a:lvl1pPr>
            <a:lvl2pPr>
              <a:defRPr sz="2735"/>
            </a:lvl2pPr>
            <a:lvl3pPr>
              <a:defRPr sz="2382"/>
            </a:lvl3pPr>
            <a:lvl4pPr>
              <a:defRPr sz="1941"/>
            </a:lvl4pPr>
            <a:lvl5pPr>
              <a:defRPr sz="1941"/>
            </a:lvl5pPr>
            <a:lvl6pPr>
              <a:defRPr sz="1941"/>
            </a:lvl6pPr>
            <a:lvl7pPr>
              <a:defRPr sz="1941"/>
            </a:lvl7pPr>
            <a:lvl8pPr>
              <a:defRPr sz="1941"/>
            </a:lvl8pPr>
            <a:lvl9pPr>
              <a:defRPr sz="194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1" y="1913467"/>
            <a:ext cx="2256235" cy="6254751"/>
          </a:xfrm>
        </p:spPr>
        <p:txBody>
          <a:bodyPr/>
          <a:lstStyle>
            <a:lvl1pPr marL="0" indent="0">
              <a:buNone/>
              <a:defRPr sz="1412"/>
            </a:lvl1pPr>
            <a:lvl2pPr marL="449505" indent="0">
              <a:buNone/>
              <a:defRPr sz="1147"/>
            </a:lvl2pPr>
            <a:lvl3pPr marL="899010" indent="0">
              <a:buNone/>
              <a:defRPr sz="971"/>
            </a:lvl3pPr>
            <a:lvl4pPr marL="1348516" indent="0">
              <a:buNone/>
              <a:defRPr sz="882"/>
            </a:lvl4pPr>
            <a:lvl5pPr marL="1798021" indent="0">
              <a:buNone/>
              <a:defRPr sz="882"/>
            </a:lvl5pPr>
            <a:lvl6pPr marL="2247527" indent="0">
              <a:buNone/>
              <a:defRPr sz="882"/>
            </a:lvl6pPr>
            <a:lvl7pPr marL="2697032" indent="0">
              <a:buNone/>
              <a:defRPr sz="882"/>
            </a:lvl7pPr>
            <a:lvl8pPr marL="3146538" indent="0">
              <a:buNone/>
              <a:defRPr sz="882"/>
            </a:lvl8pPr>
            <a:lvl9pPr marL="3596043" indent="0">
              <a:buNone/>
              <a:defRPr sz="88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1"/>
            <a:ext cx="4114800" cy="755651"/>
          </a:xfrm>
        </p:spPr>
        <p:txBody>
          <a:bodyPr anchor="b"/>
          <a:lstStyle>
            <a:lvl1pPr algn="l">
              <a:defRPr sz="1941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177"/>
            </a:lvl1pPr>
            <a:lvl2pPr marL="449505" indent="0">
              <a:buNone/>
              <a:defRPr sz="2735"/>
            </a:lvl2pPr>
            <a:lvl3pPr marL="899010" indent="0">
              <a:buNone/>
              <a:defRPr sz="2382"/>
            </a:lvl3pPr>
            <a:lvl4pPr marL="1348516" indent="0">
              <a:buNone/>
              <a:defRPr sz="1941"/>
            </a:lvl4pPr>
            <a:lvl5pPr marL="1798021" indent="0">
              <a:buNone/>
              <a:defRPr sz="1941"/>
            </a:lvl5pPr>
            <a:lvl6pPr marL="2247527" indent="0">
              <a:buNone/>
              <a:defRPr sz="1941"/>
            </a:lvl6pPr>
            <a:lvl7pPr marL="2697032" indent="0">
              <a:buNone/>
              <a:defRPr sz="1941"/>
            </a:lvl7pPr>
            <a:lvl8pPr marL="3146538" indent="0">
              <a:buNone/>
              <a:defRPr sz="1941"/>
            </a:lvl8pPr>
            <a:lvl9pPr marL="3596043" indent="0">
              <a:buNone/>
              <a:defRPr sz="1941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2"/>
            <a:ext cx="4114800" cy="1073149"/>
          </a:xfrm>
        </p:spPr>
        <p:txBody>
          <a:bodyPr/>
          <a:lstStyle>
            <a:lvl1pPr marL="0" indent="0">
              <a:buNone/>
              <a:defRPr sz="1412"/>
            </a:lvl1pPr>
            <a:lvl2pPr marL="449505" indent="0">
              <a:buNone/>
              <a:defRPr sz="1147"/>
            </a:lvl2pPr>
            <a:lvl3pPr marL="899010" indent="0">
              <a:buNone/>
              <a:defRPr sz="971"/>
            </a:lvl3pPr>
            <a:lvl4pPr marL="1348516" indent="0">
              <a:buNone/>
              <a:defRPr sz="882"/>
            </a:lvl4pPr>
            <a:lvl5pPr marL="1798021" indent="0">
              <a:buNone/>
              <a:defRPr sz="882"/>
            </a:lvl5pPr>
            <a:lvl6pPr marL="2247527" indent="0">
              <a:buNone/>
              <a:defRPr sz="882"/>
            </a:lvl6pPr>
            <a:lvl7pPr marL="2697032" indent="0">
              <a:buNone/>
              <a:defRPr sz="882"/>
            </a:lvl7pPr>
            <a:lvl8pPr marL="3146538" indent="0">
              <a:buNone/>
              <a:defRPr sz="882"/>
            </a:lvl8pPr>
            <a:lvl9pPr marL="3596043" indent="0">
              <a:buNone/>
              <a:defRPr sz="88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2"/>
            <a:ext cx="6172200" cy="6034617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14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14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14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899010" rtl="0" eaLnBrk="1" latinLnBrk="0" hangingPunct="1">
        <a:spcBef>
          <a:spcPct val="0"/>
        </a:spcBef>
        <a:buNone/>
        <a:defRPr sz="432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7129" indent="-337129" algn="l" defTabSz="899010" rtl="0" eaLnBrk="1" latinLnBrk="0" hangingPunct="1">
        <a:spcBef>
          <a:spcPct val="20000"/>
        </a:spcBef>
        <a:buFont typeface="Arial" pitchFamily="34" charset="0"/>
        <a:buChar char="•"/>
        <a:defRPr sz="3177" kern="1200">
          <a:solidFill>
            <a:schemeClr val="tx1"/>
          </a:solidFill>
          <a:latin typeface="+mn-lt"/>
          <a:ea typeface="+mn-ea"/>
          <a:cs typeface="+mn-cs"/>
        </a:defRPr>
      </a:lvl1pPr>
      <a:lvl2pPr marL="730446" indent="-280941" algn="l" defTabSz="899010" rtl="0" eaLnBrk="1" latinLnBrk="0" hangingPunct="1">
        <a:spcBef>
          <a:spcPct val="20000"/>
        </a:spcBef>
        <a:buFont typeface="Arial" pitchFamily="34" charset="0"/>
        <a:buChar char="–"/>
        <a:defRPr sz="2735" kern="1200">
          <a:solidFill>
            <a:schemeClr val="tx1"/>
          </a:solidFill>
          <a:latin typeface="+mn-lt"/>
          <a:ea typeface="+mn-ea"/>
          <a:cs typeface="+mn-cs"/>
        </a:defRPr>
      </a:lvl2pPr>
      <a:lvl3pPr marL="1123764" indent="-224753" algn="l" defTabSz="899010" rtl="0" eaLnBrk="1" latinLnBrk="0" hangingPunct="1">
        <a:spcBef>
          <a:spcPct val="20000"/>
        </a:spcBef>
        <a:buFont typeface="Arial" pitchFamily="34" charset="0"/>
        <a:buChar char="•"/>
        <a:defRPr sz="2382" kern="1200">
          <a:solidFill>
            <a:schemeClr val="tx1"/>
          </a:solidFill>
          <a:latin typeface="+mn-lt"/>
          <a:ea typeface="+mn-ea"/>
          <a:cs typeface="+mn-cs"/>
        </a:defRPr>
      </a:lvl3pPr>
      <a:lvl4pPr marL="1573269" indent="-224753" algn="l" defTabSz="899010" rtl="0" eaLnBrk="1" latinLnBrk="0" hangingPunct="1">
        <a:spcBef>
          <a:spcPct val="20000"/>
        </a:spcBef>
        <a:buFont typeface="Arial" pitchFamily="34" charset="0"/>
        <a:buChar char="–"/>
        <a:defRPr sz="1941" kern="1200">
          <a:solidFill>
            <a:schemeClr val="tx1"/>
          </a:solidFill>
          <a:latin typeface="+mn-lt"/>
          <a:ea typeface="+mn-ea"/>
          <a:cs typeface="+mn-cs"/>
        </a:defRPr>
      </a:lvl4pPr>
      <a:lvl5pPr marL="2022774" indent="-224753" algn="l" defTabSz="899010" rtl="0" eaLnBrk="1" latinLnBrk="0" hangingPunct="1">
        <a:spcBef>
          <a:spcPct val="20000"/>
        </a:spcBef>
        <a:buFont typeface="Arial" pitchFamily="34" charset="0"/>
        <a:buChar char="»"/>
        <a:defRPr sz="1941" kern="1200">
          <a:solidFill>
            <a:schemeClr val="tx1"/>
          </a:solidFill>
          <a:latin typeface="+mn-lt"/>
          <a:ea typeface="+mn-ea"/>
          <a:cs typeface="+mn-cs"/>
        </a:defRPr>
      </a:lvl5pPr>
      <a:lvl6pPr marL="2472279" indent="-224753" algn="l" defTabSz="899010" rtl="0" eaLnBrk="1" latinLnBrk="0" hangingPunct="1">
        <a:spcBef>
          <a:spcPct val="20000"/>
        </a:spcBef>
        <a:buFont typeface="Arial" pitchFamily="34" charset="0"/>
        <a:buChar char="•"/>
        <a:defRPr sz="1941" kern="1200">
          <a:solidFill>
            <a:schemeClr val="tx1"/>
          </a:solidFill>
          <a:latin typeface="+mn-lt"/>
          <a:ea typeface="+mn-ea"/>
          <a:cs typeface="+mn-cs"/>
        </a:defRPr>
      </a:lvl6pPr>
      <a:lvl7pPr marL="2921785" indent="-224753" algn="l" defTabSz="899010" rtl="0" eaLnBrk="1" latinLnBrk="0" hangingPunct="1">
        <a:spcBef>
          <a:spcPct val="20000"/>
        </a:spcBef>
        <a:buFont typeface="Arial" pitchFamily="34" charset="0"/>
        <a:buChar char="•"/>
        <a:defRPr sz="1941" kern="1200">
          <a:solidFill>
            <a:schemeClr val="tx1"/>
          </a:solidFill>
          <a:latin typeface="+mn-lt"/>
          <a:ea typeface="+mn-ea"/>
          <a:cs typeface="+mn-cs"/>
        </a:defRPr>
      </a:lvl7pPr>
      <a:lvl8pPr marL="3371290" indent="-224753" algn="l" defTabSz="899010" rtl="0" eaLnBrk="1" latinLnBrk="0" hangingPunct="1">
        <a:spcBef>
          <a:spcPct val="20000"/>
        </a:spcBef>
        <a:buFont typeface="Arial" pitchFamily="34" charset="0"/>
        <a:buChar char="•"/>
        <a:defRPr sz="1941" kern="1200">
          <a:solidFill>
            <a:schemeClr val="tx1"/>
          </a:solidFill>
          <a:latin typeface="+mn-lt"/>
          <a:ea typeface="+mn-ea"/>
          <a:cs typeface="+mn-cs"/>
        </a:defRPr>
      </a:lvl8pPr>
      <a:lvl9pPr marL="3820796" indent="-224753" algn="l" defTabSz="899010" rtl="0" eaLnBrk="1" latinLnBrk="0" hangingPunct="1">
        <a:spcBef>
          <a:spcPct val="20000"/>
        </a:spcBef>
        <a:buFont typeface="Arial" pitchFamily="34" charset="0"/>
        <a:buChar char="•"/>
        <a:defRPr sz="194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99010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1pPr>
      <a:lvl2pPr marL="449505" algn="l" defTabSz="899010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2pPr>
      <a:lvl3pPr marL="899010" algn="l" defTabSz="899010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3pPr>
      <a:lvl4pPr marL="1348516" algn="l" defTabSz="899010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4pPr>
      <a:lvl5pPr marL="1798021" algn="l" defTabSz="899010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5pPr>
      <a:lvl6pPr marL="2247527" algn="l" defTabSz="899010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6pPr>
      <a:lvl7pPr marL="2697032" algn="l" defTabSz="899010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7pPr>
      <a:lvl8pPr marL="3146538" algn="l" defTabSz="899010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8pPr>
      <a:lvl9pPr marL="3596043" algn="l" defTabSz="899010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18" Type="http://schemas.openxmlformats.org/officeDocument/2006/relationships/image" Target="../media/image16.png"/><Relationship Id="rId3" Type="http://schemas.microsoft.com/office/2007/relationships/hdphoto" Target="../media/hdphoto1.wdp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17" Type="http://schemas.openxmlformats.org/officeDocument/2006/relationships/image" Target="../media/image15.jpeg"/><Relationship Id="rId2" Type="http://schemas.openxmlformats.org/officeDocument/2006/relationships/image" Target="../media/image1.png"/><Relationship Id="rId16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jpg"/><Relationship Id="rId5" Type="http://schemas.openxmlformats.org/officeDocument/2006/relationships/image" Target="../media/image3.png"/><Relationship Id="rId15" Type="http://schemas.openxmlformats.org/officeDocument/2006/relationships/image" Target="../media/image13.jpe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Relationship Id="rId1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>
            <a:fillRect l="-68000" r="-6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510799"/>
            <a:ext cx="6858000" cy="2488674"/>
          </a:xfrm>
        </p:spPr>
        <p:txBody>
          <a:bodyPr anchor="ctr">
            <a:noAutofit/>
          </a:bodyPr>
          <a:lstStyle/>
          <a:p>
            <a:r>
              <a:rPr lang="en-US" sz="1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WAVERLY STUNNER! This gorgeous, 3 story home in the Waverly section of Hamlin Plantation will capture your heart at first glance. It's situated on a comfortable and private lot next to a large pond and backs up to woods. The elevated construction allows for a 3 car garage and an incredible workshop space on the ground floor. As you enter the foyer on the main floor, you're greeted by a beautiful, curved staircase and hardwood flooring throughout. The main floor has a very functional and open floor plan with huge island in the kitchen and upgrades everywhere. Up one flight of stairs you'll find 3 fantastic guest rooms and a huge Master Suite on the back of the house. Up one more flight of stairs you'll find an incredible bonus room/guest suite, complete with it's own full bathroom!</a:t>
            </a:r>
          </a:p>
        </p:txBody>
      </p:sp>
      <p:pic>
        <p:nvPicPr>
          <p:cNvPr id="1026" name="Picture 2" descr="G:\All Web Sites\CVH\flyers\4204CoolidgeSt_060514\mark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7005" y="7117509"/>
            <a:ext cx="806824" cy="806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5791200"/>
            <a:ext cx="1440233" cy="71269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70000"/>
              </a:prst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7543799" y="30479"/>
            <a:ext cx="4480065" cy="3276600"/>
          </a:xfrm>
          <a:prstGeom prst="rect">
            <a:avLst/>
          </a:prstGeom>
          <a:gradFill>
            <a:gsLst>
              <a:gs pos="10000">
                <a:schemeClr val="accent1"/>
              </a:gs>
              <a:gs pos="0">
                <a:schemeClr val="accent1"/>
              </a:gs>
              <a:gs pos="42000">
                <a:schemeClr val="accent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1138 Waterfront </a:t>
            </a:r>
            <a:r>
              <a:rPr lang="en-US" sz="1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Dr</a:t>
            </a:r>
            <a:endParaRPr lang="en-U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algn="ctr"/>
            <a:r>
              <a:rPr lang="en-US" sz="1588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Hidden Lakes ~ Mt Pleasant ~ MLS# 16000069 ~ $765,000</a:t>
            </a:r>
          </a:p>
        </p:txBody>
      </p:sp>
      <p:sp>
        <p:nvSpPr>
          <p:cNvPr id="19" name="Rectangle 18"/>
          <p:cNvSpPr/>
          <p:nvPr/>
        </p:nvSpPr>
        <p:spPr>
          <a:xfrm>
            <a:off x="7070602" y="4577156"/>
            <a:ext cx="2703704" cy="90723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2118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Mark Macpherson</a:t>
            </a:r>
          </a:p>
          <a:p>
            <a:pPr algn="ctr"/>
            <a:br>
              <a:rPr lang="en-US" sz="1059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</a:br>
            <a:r>
              <a:rPr lang="en-US" sz="1059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mark@beachbreak-properties.com</a:t>
            </a:r>
          </a:p>
          <a:p>
            <a:pPr algn="ctr"/>
            <a:r>
              <a:rPr lang="en-US" sz="1059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843.367.5640 Mobile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1235" y="8135469"/>
            <a:ext cx="878365" cy="80682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70000"/>
              </a:prstClr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0" y="2666374"/>
            <a:ext cx="6858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n w="3175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4034 </a:t>
            </a:r>
            <a:r>
              <a:rPr lang="en-US" sz="2400" b="1" dirty="0" err="1">
                <a:ln w="3175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Blackmoor</a:t>
            </a:r>
            <a:r>
              <a:rPr lang="en-US" sz="2400" b="1" dirty="0">
                <a:ln w="3175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Street</a:t>
            </a:r>
          </a:p>
          <a:p>
            <a:pPr algn="ctr"/>
            <a:r>
              <a:rPr lang="en-US" sz="1800" dirty="0">
                <a:ln w="3175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Hamlin Plantation ~ Mount Pleasant, SC 29466</a:t>
            </a:r>
          </a:p>
          <a:p>
            <a:pPr algn="ctr"/>
            <a:r>
              <a:rPr lang="en-US" sz="1800" dirty="0">
                <a:ln w="3175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MLS# 17030518 ~ $789,000</a:t>
            </a:r>
            <a:endParaRPr lang="en-US" sz="1800" b="1" i="1" dirty="0">
              <a:ln w="3175"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6858000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3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Pond Views And Privacy In Hamlin Plantation</a:t>
            </a:r>
            <a:endParaRPr lang="en-US" sz="2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9818" y="7057238"/>
            <a:ext cx="1267473" cy="713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936" y="7057238"/>
            <a:ext cx="1267474" cy="7132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7172" y="7057238"/>
            <a:ext cx="1267474" cy="7132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27" y="7057238"/>
            <a:ext cx="1267474" cy="7132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003" y="504041"/>
            <a:ext cx="3739994" cy="21045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9830" y="7057238"/>
            <a:ext cx="1267474" cy="7132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9818" y="3739802"/>
            <a:ext cx="1267473" cy="713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773" y="3739802"/>
            <a:ext cx="1267474" cy="7132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4296" y="3739802"/>
            <a:ext cx="1267474" cy="7132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27" y="3739802"/>
            <a:ext cx="1267474" cy="7132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250" y="3739802"/>
            <a:ext cx="1267474" cy="7132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300" y="7828236"/>
            <a:ext cx="3581400" cy="130923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8758871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335</TotalTime>
  <Words>193</Words>
  <Application>Microsoft Office PowerPoint</Application>
  <PresentationFormat>On-screen Show (4:3)</PresentationFormat>
  <Paragraphs>10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Century Gothic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Pond-Front In Hamlin!</dc:title>
  <dc:creator>CVH360</dc:creator>
  <cp:lastModifiedBy>A. Thomas Price</cp:lastModifiedBy>
  <cp:revision>40</cp:revision>
  <dcterms:created xsi:type="dcterms:W3CDTF">2006-08-16T00:00:00Z</dcterms:created>
  <dcterms:modified xsi:type="dcterms:W3CDTF">2018-03-19T14:35:10Z</dcterms:modified>
</cp:coreProperties>
</file>